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0a23d4880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4ef0c47894654"/>
  </p:sldMasterIdLst>
  <p:sldIdLst>
    <p:sldId xmlns:r="http://schemas.openxmlformats.org/officeDocument/2006/relationships" id="256" r:id="R4d5a7fa619194cdc"/>
    <p:sldId xmlns:r="http://schemas.openxmlformats.org/officeDocument/2006/relationships" id="257" r:id="Rb871b7e133cd4e48"/>
    <p:sldId xmlns:r="http://schemas.openxmlformats.org/officeDocument/2006/relationships" id="258" r:id="Rd1b806d6f06e4b02"/>
    <p:sldId xmlns:r="http://schemas.openxmlformats.org/officeDocument/2006/relationships" id="259" r:id="R82f0dd396f9b468d"/>
    <p:sldId xmlns:r="http://schemas.openxmlformats.org/officeDocument/2006/relationships" id="260" r:id="Rf5e7560b0bb34ea1"/>
    <p:sldId xmlns:r="http://schemas.openxmlformats.org/officeDocument/2006/relationships" id="261" r:id="Re93c1ff8383243f4"/>
    <p:sldId xmlns:r="http://schemas.openxmlformats.org/officeDocument/2006/relationships" id="262" r:id="R3a4999c6cf63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4ef0c47894654" /><Relationship Type="http://schemas.openxmlformats.org/officeDocument/2006/relationships/slide" Target="/ppt/slides/slide1.xml" Id="R4d5a7fa619194cdc" /><Relationship Type="http://schemas.openxmlformats.org/officeDocument/2006/relationships/slide" Target="/ppt/slides/slide2.xml" Id="Rb871b7e133cd4e48" /><Relationship Type="http://schemas.openxmlformats.org/officeDocument/2006/relationships/slide" Target="/ppt/slides/slide3.xml" Id="Rd1b806d6f06e4b02" /><Relationship Type="http://schemas.openxmlformats.org/officeDocument/2006/relationships/slide" Target="/ppt/slides/slide4.xml" Id="R82f0dd396f9b468d" /><Relationship Type="http://schemas.openxmlformats.org/officeDocument/2006/relationships/slide" Target="/ppt/slides/slide5.xml" Id="Rf5e7560b0bb34ea1" /><Relationship Type="http://schemas.openxmlformats.org/officeDocument/2006/relationships/slide" Target="/ppt/slides/slide6.xml" Id="Re93c1ff8383243f4" /><Relationship Type="http://schemas.openxmlformats.org/officeDocument/2006/relationships/slide" Target="/ppt/slides/slide7.xml" Id="R3a4999c6cf63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ae233cb98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78a9d10c4c97" /><Relationship Type="http://schemas.openxmlformats.org/officeDocument/2006/relationships/theme" Target="/ppt/slideMasters/theme/theme1.xml" Id="R1614d627d1e4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978a9d10c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843f8ebe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b6d2dcdc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2e147ce7b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a9bf303d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13a9aa685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9ac7297a44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9dab867b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DUCO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52 500 249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2 454 556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2 167 338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16 995 978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914 180 929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DUCO AS</a:t>
            </a:r>
          </a:p>
        </p:txBody>
      </p:sp>
    </p:spTree>
  </p:cSld>
  <p:clrMapOvr>
    <a:masterClrMapping xmlns:a="http://schemas.openxmlformats.org/drawingml/2006/main"/>
  </p:clrMapOvr>
</p:sld>
</file>