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37c1a376504b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7c4dccb8d14fe1"/>
  </p:sldMasterIdLst>
  <p:sldIdLst>
    <p:sldId xmlns:r="http://schemas.openxmlformats.org/officeDocument/2006/relationships" id="256" r:id="R4c0c011e48644f23"/>
    <p:sldId xmlns:r="http://schemas.openxmlformats.org/officeDocument/2006/relationships" id="257" r:id="Rc1e134b6a28d4748"/>
    <p:sldId xmlns:r="http://schemas.openxmlformats.org/officeDocument/2006/relationships" id="258" r:id="R1427e9d23e174c63"/>
    <p:sldId xmlns:r="http://schemas.openxmlformats.org/officeDocument/2006/relationships" id="259" r:id="R0ce861af3197456c"/>
    <p:sldId xmlns:r="http://schemas.openxmlformats.org/officeDocument/2006/relationships" id="260" r:id="R108eb72594034797"/>
    <p:sldId xmlns:r="http://schemas.openxmlformats.org/officeDocument/2006/relationships" id="261" r:id="Raab9148c569c4bed"/>
    <p:sldId xmlns:r="http://schemas.openxmlformats.org/officeDocument/2006/relationships" id="262" r:id="Rd8a3fb60b27242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c4dccb8d14fe1" /><Relationship Type="http://schemas.openxmlformats.org/officeDocument/2006/relationships/slide" Target="/ppt/slides/slide1.xml" Id="R4c0c011e48644f23" /><Relationship Type="http://schemas.openxmlformats.org/officeDocument/2006/relationships/slide" Target="/ppt/slides/slide2.xml" Id="Rc1e134b6a28d4748" /><Relationship Type="http://schemas.openxmlformats.org/officeDocument/2006/relationships/slide" Target="/ppt/slides/slide3.xml" Id="R1427e9d23e174c63" /><Relationship Type="http://schemas.openxmlformats.org/officeDocument/2006/relationships/slide" Target="/ppt/slides/slide4.xml" Id="R0ce861af3197456c" /><Relationship Type="http://schemas.openxmlformats.org/officeDocument/2006/relationships/slide" Target="/ppt/slides/slide5.xml" Id="R108eb72594034797" /><Relationship Type="http://schemas.openxmlformats.org/officeDocument/2006/relationships/slide" Target="/ppt/slides/slide6.xml" Id="Raab9148c569c4bed" /><Relationship Type="http://schemas.openxmlformats.org/officeDocument/2006/relationships/slide" Target="/ppt/slides/slide7.xml" Id="Rd8a3fb60b27242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ba9a74539745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d11cb07794163" /><Relationship Type="http://schemas.openxmlformats.org/officeDocument/2006/relationships/theme" Target="/ppt/slideMasters/theme/theme1.xml" Id="R41bb7e764a764f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7d11cb077941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99928a3834a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7bdcf97ab44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bdaf7936746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763bc0e2f4c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b6945969c4f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2ee3d65874f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5e33ac01d40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HARSTAD MASKIN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MASKIN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HARSTAD MASKIN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MASKIN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MASKIN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MASKIN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159 764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14 265 901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17 863 858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MASKIN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NKJ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RMO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MASKIN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Mercurveien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9408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914 185 890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MASKIN HOLDING AS</a:t>
            </a:r>
          </a:p>
        </p:txBody>
      </p:sp>
    </p:spTree>
  </p:cSld>
  <p:clrMapOvr>
    <a:masterClrMapping xmlns:a="http://schemas.openxmlformats.org/drawingml/2006/main"/>
  </p:clrMapOvr>
</p:sld>
</file>