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cd033c90114e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c8d6aa3614b55"/>
  </p:sldMasterIdLst>
  <p:sldIdLst>
    <p:sldId xmlns:r="http://schemas.openxmlformats.org/officeDocument/2006/relationships" id="256" r:id="R87b54d77701d4240"/>
    <p:sldId xmlns:r="http://schemas.openxmlformats.org/officeDocument/2006/relationships" id="257" r:id="R413e23d768b24af7"/>
    <p:sldId xmlns:r="http://schemas.openxmlformats.org/officeDocument/2006/relationships" id="258" r:id="R6a59595bbee043a7"/>
    <p:sldId xmlns:r="http://schemas.openxmlformats.org/officeDocument/2006/relationships" id="259" r:id="Rd1df3dc216c64059"/>
    <p:sldId xmlns:r="http://schemas.openxmlformats.org/officeDocument/2006/relationships" id="260" r:id="R14cc228bf8174884"/>
    <p:sldId xmlns:r="http://schemas.openxmlformats.org/officeDocument/2006/relationships" id="261" r:id="R665b0cd29a4e485b"/>
    <p:sldId xmlns:r="http://schemas.openxmlformats.org/officeDocument/2006/relationships" id="262" r:id="R814b3a72eb6040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c8d6aa3614b55" /><Relationship Type="http://schemas.openxmlformats.org/officeDocument/2006/relationships/slide" Target="/ppt/slides/slide1.xml" Id="R87b54d77701d4240" /><Relationship Type="http://schemas.openxmlformats.org/officeDocument/2006/relationships/slide" Target="/ppt/slides/slide2.xml" Id="R413e23d768b24af7" /><Relationship Type="http://schemas.openxmlformats.org/officeDocument/2006/relationships/slide" Target="/ppt/slides/slide3.xml" Id="R6a59595bbee043a7" /><Relationship Type="http://schemas.openxmlformats.org/officeDocument/2006/relationships/slide" Target="/ppt/slides/slide4.xml" Id="Rd1df3dc216c64059" /><Relationship Type="http://schemas.openxmlformats.org/officeDocument/2006/relationships/slide" Target="/ppt/slides/slide5.xml" Id="R14cc228bf8174884" /><Relationship Type="http://schemas.openxmlformats.org/officeDocument/2006/relationships/slide" Target="/ppt/slides/slide6.xml" Id="R665b0cd29a4e485b" /><Relationship Type="http://schemas.openxmlformats.org/officeDocument/2006/relationships/slide" Target="/ppt/slides/slide7.xml" Id="R814b3a72eb6040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e0549628546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558667db54e1d" /><Relationship Type="http://schemas.openxmlformats.org/officeDocument/2006/relationships/theme" Target="/ppt/slideMasters/theme/theme1.xml" Id="Rcfac19b424a143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8558667db54e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e344872c043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cbd2368b34c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f26f93ff141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6a7c6bbb848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571f172584c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2d914e95a48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8cd7b4a994f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HJALLUM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HJALLUM HOLDING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2 933 754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8 473 905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13 364 716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ANDRÉ HJALLUM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RENÉ HJALLUM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Movei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1450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914 189 934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HJALLUM HOLDING AS</a:t>
            </a:r>
          </a:p>
        </p:txBody>
      </p:sp>
    </p:spTree>
  </p:cSld>
  <p:clrMapOvr>
    <a:masterClrMapping xmlns:a="http://schemas.openxmlformats.org/drawingml/2006/main"/>
  </p:clrMapOvr>
</p:sld>
</file>