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7bc531f36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bd5e07fd94f48"/>
  </p:sldMasterIdLst>
  <p:sldIdLst>
    <p:sldId xmlns:r="http://schemas.openxmlformats.org/officeDocument/2006/relationships" id="256" r:id="Ra6c808a8fccb433f"/>
    <p:sldId xmlns:r="http://schemas.openxmlformats.org/officeDocument/2006/relationships" id="257" r:id="Rd45986a9506c4919"/>
    <p:sldId xmlns:r="http://schemas.openxmlformats.org/officeDocument/2006/relationships" id="258" r:id="R3e771bc3b7664edf"/>
    <p:sldId xmlns:r="http://schemas.openxmlformats.org/officeDocument/2006/relationships" id="259" r:id="R51c8881c7b6b40d4"/>
    <p:sldId xmlns:r="http://schemas.openxmlformats.org/officeDocument/2006/relationships" id="260" r:id="R0235f2c8a4434b23"/>
    <p:sldId xmlns:r="http://schemas.openxmlformats.org/officeDocument/2006/relationships" id="261" r:id="R364019f7b0c641be"/>
    <p:sldId xmlns:r="http://schemas.openxmlformats.org/officeDocument/2006/relationships" id="262" r:id="R5322a336e819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bd5e07fd94f48" /><Relationship Type="http://schemas.openxmlformats.org/officeDocument/2006/relationships/slide" Target="/ppt/slides/slide1.xml" Id="Ra6c808a8fccb433f" /><Relationship Type="http://schemas.openxmlformats.org/officeDocument/2006/relationships/slide" Target="/ppt/slides/slide2.xml" Id="Rd45986a9506c4919" /><Relationship Type="http://schemas.openxmlformats.org/officeDocument/2006/relationships/slide" Target="/ppt/slides/slide3.xml" Id="R3e771bc3b7664edf" /><Relationship Type="http://schemas.openxmlformats.org/officeDocument/2006/relationships/slide" Target="/ppt/slides/slide4.xml" Id="R51c8881c7b6b40d4" /><Relationship Type="http://schemas.openxmlformats.org/officeDocument/2006/relationships/slide" Target="/ppt/slides/slide5.xml" Id="R0235f2c8a4434b23" /><Relationship Type="http://schemas.openxmlformats.org/officeDocument/2006/relationships/slide" Target="/ppt/slides/slide6.xml" Id="R364019f7b0c641be" /><Relationship Type="http://schemas.openxmlformats.org/officeDocument/2006/relationships/slide" Target="/ppt/slides/slide7.xml" Id="R5322a336e819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97829b2d543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97267eaf5442e" /><Relationship Type="http://schemas.openxmlformats.org/officeDocument/2006/relationships/theme" Target="/ppt/slideMasters/theme/theme1.xml" Id="Rd7ff7d3e2fdd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97267eaf544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e430bda354f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d4b9776cf49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93cd18ac3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4d5fb075e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8261b1099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a4a3c66f1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0940cfb47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HARRY MARTINSEN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HARRY MARTINSEN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HARRY MARTINSEN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HARRY MARTINSEN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HARRY MARTINSEN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HARRY MARTINSEN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22 766 080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−312 729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2 219 992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7 105 715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HARRY MARTINSEN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RYNNING MARTIN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RYNNING ENDRE ROALD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RYNNING MARTIN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GUSTAV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HARRY MARTINSEN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Hammerstads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914 190 916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HARRY MARTINSEN AS</a:t>
            </a:r>
          </a:p>
        </p:txBody>
      </p:sp>
    </p:spTree>
  </p:cSld>
  <p:clrMapOvr>
    <a:masterClrMapping xmlns:a="http://schemas.openxmlformats.org/drawingml/2006/main"/>
  </p:clrMapOvr>
</p:sld>
</file>