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a273aa9d0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ee5ddf5a44c09"/>
  </p:sldMasterIdLst>
  <p:sldIdLst>
    <p:sldId xmlns:r="http://schemas.openxmlformats.org/officeDocument/2006/relationships" id="256" r:id="Rb46caf9f8b05448d"/>
    <p:sldId xmlns:r="http://schemas.openxmlformats.org/officeDocument/2006/relationships" id="257" r:id="Rb334a3d67071436e"/>
    <p:sldId xmlns:r="http://schemas.openxmlformats.org/officeDocument/2006/relationships" id="258" r:id="Rbcaccfd554034926"/>
    <p:sldId xmlns:r="http://schemas.openxmlformats.org/officeDocument/2006/relationships" id="259" r:id="Rbde26f658e844d83"/>
    <p:sldId xmlns:r="http://schemas.openxmlformats.org/officeDocument/2006/relationships" id="260" r:id="R5ed9e3365f4c482b"/>
    <p:sldId xmlns:r="http://schemas.openxmlformats.org/officeDocument/2006/relationships" id="261" r:id="Rfe278b826c8a45f0"/>
    <p:sldId xmlns:r="http://schemas.openxmlformats.org/officeDocument/2006/relationships" id="262" r:id="R07d409c39bdf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ee5ddf5a44c09" /><Relationship Type="http://schemas.openxmlformats.org/officeDocument/2006/relationships/slide" Target="/ppt/slides/slide1.xml" Id="Rb46caf9f8b05448d" /><Relationship Type="http://schemas.openxmlformats.org/officeDocument/2006/relationships/slide" Target="/ppt/slides/slide2.xml" Id="Rb334a3d67071436e" /><Relationship Type="http://schemas.openxmlformats.org/officeDocument/2006/relationships/slide" Target="/ppt/slides/slide3.xml" Id="Rbcaccfd554034926" /><Relationship Type="http://schemas.openxmlformats.org/officeDocument/2006/relationships/slide" Target="/ppt/slides/slide4.xml" Id="Rbde26f658e844d83" /><Relationship Type="http://schemas.openxmlformats.org/officeDocument/2006/relationships/slide" Target="/ppt/slides/slide5.xml" Id="R5ed9e3365f4c482b" /><Relationship Type="http://schemas.openxmlformats.org/officeDocument/2006/relationships/slide" Target="/ppt/slides/slide6.xml" Id="Rfe278b826c8a45f0" /><Relationship Type="http://schemas.openxmlformats.org/officeDocument/2006/relationships/slide" Target="/ppt/slides/slide7.xml" Id="R07d409c39bdf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cb0b79af4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23fa7b7b644ee" /><Relationship Type="http://schemas.openxmlformats.org/officeDocument/2006/relationships/theme" Target="/ppt/slideMasters/theme/theme1.xml" Id="R4345b14279ad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23fa7b7b6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1a60d696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13f691423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920063ca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e905a140a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13361b23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9894fbf4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99fd25373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TIMETRADER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TIMETRADER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TIMETRADER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TIMETRADER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TIMETRADER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TIMETRADER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7 592 789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TIMETRADER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HVIDING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TIMETRADER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914 191 130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TIMETRADER AS</a:t>
            </a:r>
          </a:p>
        </p:txBody>
      </p:sp>
    </p:spTree>
  </p:cSld>
  <p:clrMapOvr>
    <a:masterClrMapping xmlns:a="http://schemas.openxmlformats.org/drawingml/2006/main"/>
  </p:clrMapOvr>
</p:sld>
</file>