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fe21cb38c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c4eedce8d403a"/>
  </p:sldMasterIdLst>
  <p:sldIdLst>
    <p:sldId xmlns:r="http://schemas.openxmlformats.org/officeDocument/2006/relationships" id="256" r:id="R880968d2f7e1429f"/>
    <p:sldId xmlns:r="http://schemas.openxmlformats.org/officeDocument/2006/relationships" id="257" r:id="Rb8975cfa2c9046fb"/>
    <p:sldId xmlns:r="http://schemas.openxmlformats.org/officeDocument/2006/relationships" id="258" r:id="Rf59e6e36a27b4e99"/>
    <p:sldId xmlns:r="http://schemas.openxmlformats.org/officeDocument/2006/relationships" id="259" r:id="Rd8afaea96f734bb5"/>
    <p:sldId xmlns:r="http://schemas.openxmlformats.org/officeDocument/2006/relationships" id="260" r:id="Rfcd969a8035a40f9"/>
    <p:sldId xmlns:r="http://schemas.openxmlformats.org/officeDocument/2006/relationships" id="261" r:id="R1f74b3e560e547a8"/>
    <p:sldId xmlns:r="http://schemas.openxmlformats.org/officeDocument/2006/relationships" id="262" r:id="Rcd354a79e0b7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c4eedce8d403a" /><Relationship Type="http://schemas.openxmlformats.org/officeDocument/2006/relationships/slide" Target="/ppt/slides/slide1.xml" Id="R880968d2f7e1429f" /><Relationship Type="http://schemas.openxmlformats.org/officeDocument/2006/relationships/slide" Target="/ppt/slides/slide2.xml" Id="Rb8975cfa2c9046fb" /><Relationship Type="http://schemas.openxmlformats.org/officeDocument/2006/relationships/slide" Target="/ppt/slides/slide3.xml" Id="Rf59e6e36a27b4e99" /><Relationship Type="http://schemas.openxmlformats.org/officeDocument/2006/relationships/slide" Target="/ppt/slides/slide4.xml" Id="Rd8afaea96f734bb5" /><Relationship Type="http://schemas.openxmlformats.org/officeDocument/2006/relationships/slide" Target="/ppt/slides/slide5.xml" Id="Rfcd969a8035a40f9" /><Relationship Type="http://schemas.openxmlformats.org/officeDocument/2006/relationships/slide" Target="/ppt/slides/slide6.xml" Id="R1f74b3e560e547a8" /><Relationship Type="http://schemas.openxmlformats.org/officeDocument/2006/relationships/slide" Target="/ppt/slides/slide7.xml" Id="Rcd354a79e0b7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eeddc972d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4bddd80d40a3" /><Relationship Type="http://schemas.openxmlformats.org/officeDocument/2006/relationships/theme" Target="/ppt/slideMasters/theme/theme1.xml" Id="Rea1d18e2191c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64bddd80d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39549ec5c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cebc9ddf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46eadbe3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80f5ecb9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77c7af5e0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af334def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e45394b7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RATIONALIS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RATIONALIS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15 162 124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15 223 948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peder@rationalis.no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914 194 407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