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e7c62e20e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2987773b34d95"/>
  </p:sldMasterIdLst>
  <p:sldIdLst>
    <p:sldId xmlns:r="http://schemas.openxmlformats.org/officeDocument/2006/relationships" id="256" r:id="R9b6c6a5488704383"/>
    <p:sldId xmlns:r="http://schemas.openxmlformats.org/officeDocument/2006/relationships" id="257" r:id="Raff8350672404267"/>
    <p:sldId xmlns:r="http://schemas.openxmlformats.org/officeDocument/2006/relationships" id="258" r:id="Ra3f7fde97b8a40b1"/>
    <p:sldId xmlns:r="http://schemas.openxmlformats.org/officeDocument/2006/relationships" id="259" r:id="R45cc30c441a542c6"/>
    <p:sldId xmlns:r="http://schemas.openxmlformats.org/officeDocument/2006/relationships" id="260" r:id="Rba5042ff83634d19"/>
    <p:sldId xmlns:r="http://schemas.openxmlformats.org/officeDocument/2006/relationships" id="261" r:id="Red8a3c78e3894b31"/>
    <p:sldId xmlns:r="http://schemas.openxmlformats.org/officeDocument/2006/relationships" id="262" r:id="R0e350c5f07ba41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2987773b34d95" /><Relationship Type="http://schemas.openxmlformats.org/officeDocument/2006/relationships/slide" Target="/ppt/slides/slide1.xml" Id="R9b6c6a5488704383" /><Relationship Type="http://schemas.openxmlformats.org/officeDocument/2006/relationships/slide" Target="/ppt/slides/slide2.xml" Id="Raff8350672404267" /><Relationship Type="http://schemas.openxmlformats.org/officeDocument/2006/relationships/slide" Target="/ppt/slides/slide3.xml" Id="Ra3f7fde97b8a40b1" /><Relationship Type="http://schemas.openxmlformats.org/officeDocument/2006/relationships/slide" Target="/ppt/slides/slide4.xml" Id="R45cc30c441a542c6" /><Relationship Type="http://schemas.openxmlformats.org/officeDocument/2006/relationships/slide" Target="/ppt/slides/slide5.xml" Id="Rba5042ff83634d19" /><Relationship Type="http://schemas.openxmlformats.org/officeDocument/2006/relationships/slide" Target="/ppt/slides/slide6.xml" Id="Red8a3c78e3894b31" /><Relationship Type="http://schemas.openxmlformats.org/officeDocument/2006/relationships/slide" Target="/ppt/slides/slide7.xml" Id="R0e350c5f07ba41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9a41f2273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fb69a892c4dbd" /><Relationship Type="http://schemas.openxmlformats.org/officeDocument/2006/relationships/theme" Target="/ppt/slideMasters/theme/theme1.xml" Id="R4e923cfc23e8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fb69a892c4d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c948cc939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9691b0dcb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7d40b48a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dc78086c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23a4fc996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20b0951b8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2c263f6dc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BYGGSERVICE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−157 055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1 433 929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PRESTTUN BJARTE S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914 196 779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BYGGSERVICE AS</a:t>
            </a:r>
          </a:p>
        </p:txBody>
      </p:sp>
    </p:spTree>
  </p:cSld>
  <p:clrMapOvr>
    <a:masterClrMapping xmlns:a="http://schemas.openxmlformats.org/drawingml/2006/main"/>
  </p:clrMapOvr>
</p:sld>
</file>