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2a7ae359ea42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2275cb4df041f3"/>
  </p:sldMasterIdLst>
  <p:sldIdLst>
    <p:sldId xmlns:r="http://schemas.openxmlformats.org/officeDocument/2006/relationships" id="256" r:id="R38f726959a4e4385"/>
    <p:sldId xmlns:r="http://schemas.openxmlformats.org/officeDocument/2006/relationships" id="257" r:id="Rcd1f7a0fde734d2b"/>
    <p:sldId xmlns:r="http://schemas.openxmlformats.org/officeDocument/2006/relationships" id="258" r:id="R65d1b9769c024a70"/>
    <p:sldId xmlns:r="http://schemas.openxmlformats.org/officeDocument/2006/relationships" id="259" r:id="R7ecf5c1d7ef24491"/>
    <p:sldId xmlns:r="http://schemas.openxmlformats.org/officeDocument/2006/relationships" id="260" r:id="R523f24d9256e47d0"/>
    <p:sldId xmlns:r="http://schemas.openxmlformats.org/officeDocument/2006/relationships" id="261" r:id="Rc0a2dd34f05d41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2275cb4df041f3" /><Relationship Type="http://schemas.openxmlformats.org/officeDocument/2006/relationships/slide" Target="/ppt/slides/slide1.xml" Id="R38f726959a4e4385" /><Relationship Type="http://schemas.openxmlformats.org/officeDocument/2006/relationships/slide" Target="/ppt/slides/slide2.xml" Id="Rcd1f7a0fde734d2b" /><Relationship Type="http://schemas.openxmlformats.org/officeDocument/2006/relationships/slide" Target="/ppt/slides/slide3.xml" Id="R65d1b9769c024a70" /><Relationship Type="http://schemas.openxmlformats.org/officeDocument/2006/relationships/slide" Target="/ppt/slides/slide4.xml" Id="R7ecf5c1d7ef24491" /><Relationship Type="http://schemas.openxmlformats.org/officeDocument/2006/relationships/slide" Target="/ppt/slides/slide5.xml" Id="R523f24d9256e47d0" /><Relationship Type="http://schemas.openxmlformats.org/officeDocument/2006/relationships/slide" Target="/ppt/slides/slide6.xml" Id="Rc0a2dd34f05d41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5282bee02e4d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7011de2b24e51" /><Relationship Type="http://schemas.openxmlformats.org/officeDocument/2006/relationships/theme" Target="/ppt/slideMasters/theme/theme1.xml" Id="Rb7efd8ca036f43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97011de2b24e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154060dba41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089ddd8614b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9918e3a2146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a9d41da244e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5cf4dba3c48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d421431fb4e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 CBL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