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6e2cf6f1a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1352cfa4443ce"/>
  </p:sldMasterIdLst>
  <p:sldIdLst>
    <p:sldId xmlns:r="http://schemas.openxmlformats.org/officeDocument/2006/relationships" id="256" r:id="R8907121230bb4547"/>
    <p:sldId xmlns:r="http://schemas.openxmlformats.org/officeDocument/2006/relationships" id="257" r:id="R6c7851524a224c6a"/>
    <p:sldId xmlns:r="http://schemas.openxmlformats.org/officeDocument/2006/relationships" id="258" r:id="R007dd94244524dfe"/>
    <p:sldId xmlns:r="http://schemas.openxmlformats.org/officeDocument/2006/relationships" id="259" r:id="Rc770b30628fd4977"/>
    <p:sldId xmlns:r="http://schemas.openxmlformats.org/officeDocument/2006/relationships" id="260" r:id="R24e42b3014694820"/>
    <p:sldId xmlns:r="http://schemas.openxmlformats.org/officeDocument/2006/relationships" id="261" r:id="R9813b3b3b1484cda"/>
    <p:sldId xmlns:r="http://schemas.openxmlformats.org/officeDocument/2006/relationships" id="262" r:id="Ra27668e1f994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1352cfa4443ce" /><Relationship Type="http://schemas.openxmlformats.org/officeDocument/2006/relationships/slide" Target="/ppt/slides/slide1.xml" Id="R8907121230bb4547" /><Relationship Type="http://schemas.openxmlformats.org/officeDocument/2006/relationships/slide" Target="/ppt/slides/slide2.xml" Id="R6c7851524a224c6a" /><Relationship Type="http://schemas.openxmlformats.org/officeDocument/2006/relationships/slide" Target="/ppt/slides/slide3.xml" Id="R007dd94244524dfe" /><Relationship Type="http://schemas.openxmlformats.org/officeDocument/2006/relationships/slide" Target="/ppt/slides/slide4.xml" Id="Rc770b30628fd4977" /><Relationship Type="http://schemas.openxmlformats.org/officeDocument/2006/relationships/slide" Target="/ppt/slides/slide5.xml" Id="R24e42b3014694820" /><Relationship Type="http://schemas.openxmlformats.org/officeDocument/2006/relationships/slide" Target="/ppt/slides/slide6.xml" Id="R9813b3b3b1484cda" /><Relationship Type="http://schemas.openxmlformats.org/officeDocument/2006/relationships/slide" Target="/ppt/slides/slide7.xml" Id="Ra27668e1f994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69d5b8ad7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73fc7c9064f56" /><Relationship Type="http://schemas.openxmlformats.org/officeDocument/2006/relationships/theme" Target="/ppt/slideMasters/theme/theme1.xml" Id="Rfc21e256e817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73fc7c906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1f95e07c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413ea19e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ee8817f4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b906a305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8e862429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9315f38e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3913b3ac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CHRISTOFFER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