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b2bdc9cceb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21e91f3067496e"/>
  </p:sldMasterIdLst>
  <p:sldIdLst>
    <p:sldId xmlns:r="http://schemas.openxmlformats.org/officeDocument/2006/relationships" id="256" r:id="R3b0377868b6442e6"/>
    <p:sldId xmlns:r="http://schemas.openxmlformats.org/officeDocument/2006/relationships" id="257" r:id="R44c044c2c3f84f2e"/>
    <p:sldId xmlns:r="http://schemas.openxmlformats.org/officeDocument/2006/relationships" id="258" r:id="R78f04f2eb53445ec"/>
    <p:sldId xmlns:r="http://schemas.openxmlformats.org/officeDocument/2006/relationships" id="259" r:id="R15c229f947024b40"/>
    <p:sldId xmlns:r="http://schemas.openxmlformats.org/officeDocument/2006/relationships" id="260" r:id="Re2a67fe4216643c6"/>
    <p:sldId xmlns:r="http://schemas.openxmlformats.org/officeDocument/2006/relationships" id="261" r:id="R7a298fc80f3b4e12"/>
    <p:sldId xmlns:r="http://schemas.openxmlformats.org/officeDocument/2006/relationships" id="262" r:id="Rc4ace51b8ed74a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21e91f3067496e" /><Relationship Type="http://schemas.openxmlformats.org/officeDocument/2006/relationships/slide" Target="/ppt/slides/slide1.xml" Id="R3b0377868b6442e6" /><Relationship Type="http://schemas.openxmlformats.org/officeDocument/2006/relationships/slide" Target="/ppt/slides/slide2.xml" Id="R44c044c2c3f84f2e" /><Relationship Type="http://schemas.openxmlformats.org/officeDocument/2006/relationships/slide" Target="/ppt/slides/slide3.xml" Id="R78f04f2eb53445ec" /><Relationship Type="http://schemas.openxmlformats.org/officeDocument/2006/relationships/slide" Target="/ppt/slides/slide4.xml" Id="R15c229f947024b40" /><Relationship Type="http://schemas.openxmlformats.org/officeDocument/2006/relationships/slide" Target="/ppt/slides/slide5.xml" Id="Re2a67fe4216643c6" /><Relationship Type="http://schemas.openxmlformats.org/officeDocument/2006/relationships/slide" Target="/ppt/slides/slide6.xml" Id="R7a298fc80f3b4e12" /><Relationship Type="http://schemas.openxmlformats.org/officeDocument/2006/relationships/slide" Target="/ppt/slides/slide7.xml" Id="Rc4ace51b8ed74a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a3f915bf9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06e51ff834110" /><Relationship Type="http://schemas.openxmlformats.org/officeDocument/2006/relationships/theme" Target="/ppt/slideMasters/theme/theme1.xml" Id="R676dc7b59c3744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06e51ff83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17b34d264c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f227712eb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f3b780b2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584d7a5d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fd24c3f4d4a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ee917914f4c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8561850346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 REGNSKAP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6 437 672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557 387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2 486 769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HNRR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ANNEX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NINA-INVEST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Silogata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 REGNSKAP AS</a:t>
            </a:r>
          </a:p>
        </p:txBody>
      </p:sp>
    </p:spTree>
  </p:cSld>
  <p:clrMapOvr>
    <a:masterClrMapping xmlns:a="http://schemas.openxmlformats.org/drawingml/2006/main"/>
  </p:clrMapOvr>
</p:sld>
</file>