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4447615fb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2379801a04f08"/>
  </p:sldMasterIdLst>
  <p:sldIdLst>
    <p:sldId xmlns:r="http://schemas.openxmlformats.org/officeDocument/2006/relationships" id="256" r:id="R3b3e869d62764f49"/>
    <p:sldId xmlns:r="http://schemas.openxmlformats.org/officeDocument/2006/relationships" id="257" r:id="Ra7fe21ed451d425b"/>
    <p:sldId xmlns:r="http://schemas.openxmlformats.org/officeDocument/2006/relationships" id="258" r:id="R1776c993a9414f89"/>
    <p:sldId xmlns:r="http://schemas.openxmlformats.org/officeDocument/2006/relationships" id="259" r:id="R0f71b4a026f140b3"/>
    <p:sldId xmlns:r="http://schemas.openxmlformats.org/officeDocument/2006/relationships" id="260" r:id="R9572b919e9ab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2379801a04f08" /><Relationship Type="http://schemas.openxmlformats.org/officeDocument/2006/relationships/slide" Target="/ppt/slides/slide1.xml" Id="R3b3e869d62764f49" /><Relationship Type="http://schemas.openxmlformats.org/officeDocument/2006/relationships/slide" Target="/ppt/slides/slide2.xml" Id="Ra7fe21ed451d425b" /><Relationship Type="http://schemas.openxmlformats.org/officeDocument/2006/relationships/slide" Target="/ppt/slides/slide3.xml" Id="R1776c993a9414f89" /><Relationship Type="http://schemas.openxmlformats.org/officeDocument/2006/relationships/slide" Target="/ppt/slides/slide4.xml" Id="R0f71b4a026f140b3" /><Relationship Type="http://schemas.openxmlformats.org/officeDocument/2006/relationships/slide" Target="/ppt/slides/slide5.xml" Id="R9572b919e9ab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e789df800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338c08ee44f63" /><Relationship Type="http://schemas.openxmlformats.org/officeDocument/2006/relationships/theme" Target="/ppt/slideMasters/theme/theme1.xml" Id="Rf04cb9b2c90f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338c08ee44f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4914c5c50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35dd088540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f2f46c26b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40928f6b6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09679efa1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 X-CLEAR 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 X-CLEAR AG ble etablert [år] og holder til i Ch-8002 Zurich.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Brandschenkestrasse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Ch-8002 Zurich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 X-CLEAR AG</a:t>
            </a:r>
          </a:p>
        </p:txBody>
      </p:sp>
    </p:spTree>
  </p:cSld>
  <p:clrMapOvr>
    <a:masterClrMapping xmlns:a="http://schemas.openxmlformats.org/drawingml/2006/main"/>
  </p:clrMapOvr>
</p:sld>
</file>