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166dffef23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fd16f00b444fe"/>
  </p:sldMasterIdLst>
  <p:sldIdLst>
    <p:sldId xmlns:r="http://schemas.openxmlformats.org/officeDocument/2006/relationships" id="256" r:id="R1913ea07379f43b9"/>
    <p:sldId xmlns:r="http://schemas.openxmlformats.org/officeDocument/2006/relationships" id="257" r:id="R0cb6651a0e52421d"/>
    <p:sldId xmlns:r="http://schemas.openxmlformats.org/officeDocument/2006/relationships" id="258" r:id="R8f46d382cb1f477a"/>
    <p:sldId xmlns:r="http://schemas.openxmlformats.org/officeDocument/2006/relationships" id="259" r:id="Rabce0b121ff644a7"/>
    <p:sldId xmlns:r="http://schemas.openxmlformats.org/officeDocument/2006/relationships" id="260" r:id="R834253d3de0c44b4"/>
    <p:sldId xmlns:r="http://schemas.openxmlformats.org/officeDocument/2006/relationships" id="261" r:id="R707bba36bf794dac"/>
    <p:sldId xmlns:r="http://schemas.openxmlformats.org/officeDocument/2006/relationships" id="262" r:id="R35769c11e84645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fd16f00b444fe" /><Relationship Type="http://schemas.openxmlformats.org/officeDocument/2006/relationships/slide" Target="/ppt/slides/slide1.xml" Id="R1913ea07379f43b9" /><Relationship Type="http://schemas.openxmlformats.org/officeDocument/2006/relationships/slide" Target="/ppt/slides/slide2.xml" Id="R0cb6651a0e52421d" /><Relationship Type="http://schemas.openxmlformats.org/officeDocument/2006/relationships/slide" Target="/ppt/slides/slide3.xml" Id="R8f46d382cb1f477a" /><Relationship Type="http://schemas.openxmlformats.org/officeDocument/2006/relationships/slide" Target="/ppt/slides/slide4.xml" Id="Rabce0b121ff644a7" /><Relationship Type="http://schemas.openxmlformats.org/officeDocument/2006/relationships/slide" Target="/ppt/slides/slide5.xml" Id="R834253d3de0c44b4" /><Relationship Type="http://schemas.openxmlformats.org/officeDocument/2006/relationships/slide" Target="/ppt/slides/slide6.xml" Id="R707bba36bf794dac" /><Relationship Type="http://schemas.openxmlformats.org/officeDocument/2006/relationships/slide" Target="/ppt/slides/slide7.xml" Id="R35769c11e84645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02d623fdc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95682e1a467e" /><Relationship Type="http://schemas.openxmlformats.org/officeDocument/2006/relationships/theme" Target="/ppt/slideMasters/theme/theme1.xml" Id="Rce3a3edca1fc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595682e1a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4c2d4a7e1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44f9d1f7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185a6598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cb4737fc7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30620781f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1d354da0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eed2f6666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