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06fa455a6846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99b88b9b0542ce"/>
  </p:sldMasterIdLst>
  <p:sldIdLst>
    <p:sldId xmlns:r="http://schemas.openxmlformats.org/officeDocument/2006/relationships" id="256" r:id="R85f03adc1ce44122"/>
    <p:sldId xmlns:r="http://schemas.openxmlformats.org/officeDocument/2006/relationships" id="257" r:id="R9a44d549fa254715"/>
    <p:sldId xmlns:r="http://schemas.openxmlformats.org/officeDocument/2006/relationships" id="258" r:id="Rd7f6224abb294746"/>
    <p:sldId xmlns:r="http://schemas.openxmlformats.org/officeDocument/2006/relationships" id="259" r:id="Rcb937d5534d54673"/>
    <p:sldId xmlns:r="http://schemas.openxmlformats.org/officeDocument/2006/relationships" id="260" r:id="R2247975c00984394"/>
    <p:sldId xmlns:r="http://schemas.openxmlformats.org/officeDocument/2006/relationships" id="261" r:id="R11c97bc8fbd34ed4"/>
    <p:sldId xmlns:r="http://schemas.openxmlformats.org/officeDocument/2006/relationships" id="262" r:id="Re7123c3e88a247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99b88b9b0542ce" /><Relationship Type="http://schemas.openxmlformats.org/officeDocument/2006/relationships/slide" Target="/ppt/slides/slide1.xml" Id="R85f03adc1ce44122" /><Relationship Type="http://schemas.openxmlformats.org/officeDocument/2006/relationships/slide" Target="/ppt/slides/slide2.xml" Id="R9a44d549fa254715" /><Relationship Type="http://schemas.openxmlformats.org/officeDocument/2006/relationships/slide" Target="/ppt/slides/slide3.xml" Id="Rd7f6224abb294746" /><Relationship Type="http://schemas.openxmlformats.org/officeDocument/2006/relationships/slide" Target="/ppt/slides/slide4.xml" Id="Rcb937d5534d54673" /><Relationship Type="http://schemas.openxmlformats.org/officeDocument/2006/relationships/slide" Target="/ppt/slides/slide5.xml" Id="R2247975c00984394" /><Relationship Type="http://schemas.openxmlformats.org/officeDocument/2006/relationships/slide" Target="/ppt/slides/slide6.xml" Id="R11c97bc8fbd34ed4" /><Relationship Type="http://schemas.openxmlformats.org/officeDocument/2006/relationships/slide" Target="/ppt/slides/slide7.xml" Id="Re7123c3e88a247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ab83ee55544c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4fdd8c4614acd" /><Relationship Type="http://schemas.openxmlformats.org/officeDocument/2006/relationships/theme" Target="/ppt/slideMasters/theme/theme1.xml" Id="R735e7ba7acc849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24fdd8c4614a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adb92df634a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9f58cb53d43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34beb26594e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fc207d11d4b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05d09f25945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f7fcea99642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ab13be47446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IKM INSTRUMENT RENTAL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IKM INSTRUMENT RENTAL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IKM INSTRUMENT RENTAL HOLDING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IKM INSTRUMENT RENTAL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IKM INSTRUMENT RENTAL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IKM INSTRUMENT RENTAL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−106 023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164 844 218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165 521 405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IKM INSTRUMENT RENTAL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IKM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IKM INSTRUMENT RENTAL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Ljosheimvegen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914 217 660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IKM INSTRUMENT RENTAL HOLDING AS</a:t>
            </a:r>
          </a:p>
        </p:txBody>
      </p:sp>
    </p:spTree>
  </p:cSld>
  <p:clrMapOvr>
    <a:masterClrMapping xmlns:a="http://schemas.openxmlformats.org/drawingml/2006/main"/>
  </p:clrMapOvr>
</p:sld>
</file>