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8430acfc504f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3987edf8cf4e64"/>
  </p:sldMasterIdLst>
  <p:sldIdLst>
    <p:sldId xmlns:r="http://schemas.openxmlformats.org/officeDocument/2006/relationships" id="256" r:id="Rbf11b1f131934f5b"/>
    <p:sldId xmlns:r="http://schemas.openxmlformats.org/officeDocument/2006/relationships" id="257" r:id="Re4204b3c0565458c"/>
    <p:sldId xmlns:r="http://schemas.openxmlformats.org/officeDocument/2006/relationships" id="258" r:id="R7f868a490a804906"/>
    <p:sldId xmlns:r="http://schemas.openxmlformats.org/officeDocument/2006/relationships" id="259" r:id="R98282d28f95a466d"/>
    <p:sldId xmlns:r="http://schemas.openxmlformats.org/officeDocument/2006/relationships" id="260" r:id="Rc434a6f092964b47"/>
    <p:sldId xmlns:r="http://schemas.openxmlformats.org/officeDocument/2006/relationships" id="261" r:id="R054ded4cb3c9497e"/>
    <p:sldId xmlns:r="http://schemas.openxmlformats.org/officeDocument/2006/relationships" id="262" r:id="Rd1dc9a70ae2f4f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987edf8cf4e64" /><Relationship Type="http://schemas.openxmlformats.org/officeDocument/2006/relationships/slide" Target="/ppt/slides/slide1.xml" Id="Rbf11b1f131934f5b" /><Relationship Type="http://schemas.openxmlformats.org/officeDocument/2006/relationships/slide" Target="/ppt/slides/slide2.xml" Id="Re4204b3c0565458c" /><Relationship Type="http://schemas.openxmlformats.org/officeDocument/2006/relationships/slide" Target="/ppt/slides/slide3.xml" Id="R7f868a490a804906" /><Relationship Type="http://schemas.openxmlformats.org/officeDocument/2006/relationships/slide" Target="/ppt/slides/slide4.xml" Id="R98282d28f95a466d" /><Relationship Type="http://schemas.openxmlformats.org/officeDocument/2006/relationships/slide" Target="/ppt/slides/slide5.xml" Id="Rc434a6f092964b47" /><Relationship Type="http://schemas.openxmlformats.org/officeDocument/2006/relationships/slide" Target="/ppt/slides/slide6.xml" Id="R054ded4cb3c9497e" /><Relationship Type="http://schemas.openxmlformats.org/officeDocument/2006/relationships/slide" Target="/ppt/slides/slide7.xml" Id="Rd1dc9a70ae2f4f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c4814195a245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7d1b051cf4a3b" /><Relationship Type="http://schemas.openxmlformats.org/officeDocument/2006/relationships/theme" Target="/ppt/slideMasters/theme/theme1.xml" Id="R91cdcc64b4424d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07d1b051cf4a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64ec5d82a4f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e68699fa741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0736fc3cc44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bf556bd274e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844fca83b4e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56f424d844b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2029a92704c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ING. ASBJØRN DANIELSEN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ASBJØRN DANIELSEN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ING. ASBJØRN DANIELSEN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ASBJØRN DANIELSEN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ASBJØRN DANIELSEN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ASBJØRN DANIELSEN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5 323 769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5 565 150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5 592 632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ASBJØRN DANIELSEN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BRODIN TONE RUTH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ASBJØRN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TØSSE KJETIL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ASBJØRN DANIELSEN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Fabrikkgaten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914 217 857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ASBJØRN DANIELSEN HOLDING AS</a:t>
            </a:r>
          </a:p>
        </p:txBody>
      </p:sp>
    </p:spTree>
  </p:cSld>
  <p:clrMapOvr>
    <a:masterClrMapping xmlns:a="http://schemas.openxmlformats.org/drawingml/2006/main"/>
  </p:clrMapOvr>
</p:sld>
</file>