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67bcd7681e4b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2066134f0c4006"/>
  </p:sldMasterIdLst>
  <p:sldIdLst>
    <p:sldId xmlns:r="http://schemas.openxmlformats.org/officeDocument/2006/relationships" id="256" r:id="R7899d52de6de4b63"/>
    <p:sldId xmlns:r="http://schemas.openxmlformats.org/officeDocument/2006/relationships" id="257" r:id="R6b56ba57f18e4d47"/>
    <p:sldId xmlns:r="http://schemas.openxmlformats.org/officeDocument/2006/relationships" id="258" r:id="R00d10e2428e84ee9"/>
    <p:sldId xmlns:r="http://schemas.openxmlformats.org/officeDocument/2006/relationships" id="259" r:id="R5d4d5d48459240d6"/>
    <p:sldId xmlns:r="http://schemas.openxmlformats.org/officeDocument/2006/relationships" id="260" r:id="R700304f877534e7a"/>
    <p:sldId xmlns:r="http://schemas.openxmlformats.org/officeDocument/2006/relationships" id="261" r:id="Ra7d99ab893bb4182"/>
    <p:sldId xmlns:r="http://schemas.openxmlformats.org/officeDocument/2006/relationships" id="262" r:id="Ra0fc7f16efee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066134f0c4006" /><Relationship Type="http://schemas.openxmlformats.org/officeDocument/2006/relationships/slide" Target="/ppt/slides/slide1.xml" Id="R7899d52de6de4b63" /><Relationship Type="http://schemas.openxmlformats.org/officeDocument/2006/relationships/slide" Target="/ppt/slides/slide2.xml" Id="R6b56ba57f18e4d47" /><Relationship Type="http://schemas.openxmlformats.org/officeDocument/2006/relationships/slide" Target="/ppt/slides/slide3.xml" Id="R00d10e2428e84ee9" /><Relationship Type="http://schemas.openxmlformats.org/officeDocument/2006/relationships/slide" Target="/ppt/slides/slide4.xml" Id="R5d4d5d48459240d6" /><Relationship Type="http://schemas.openxmlformats.org/officeDocument/2006/relationships/slide" Target="/ppt/slides/slide5.xml" Id="R700304f877534e7a" /><Relationship Type="http://schemas.openxmlformats.org/officeDocument/2006/relationships/slide" Target="/ppt/slides/slide6.xml" Id="Ra7d99ab893bb4182" /><Relationship Type="http://schemas.openxmlformats.org/officeDocument/2006/relationships/slide" Target="/ppt/slides/slide7.xml" Id="Ra0fc7f16efee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11e1dceb74f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f7d5488d44e86" /><Relationship Type="http://schemas.openxmlformats.org/officeDocument/2006/relationships/theme" Target="/ppt/slideMasters/theme/theme1.xml" Id="Rcc63d0fb267c4c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f7d5488d4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4fdc98ee14d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7cc99508f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cc9cfc97e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c673c76e640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aa0b7f2b1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a41b3cb7b49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34728afd7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KVARSTEIN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KVARSTEIN ØKONOMI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400 899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Venneslavegen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4708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914 227 240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ØKONOMI AS</a:t>
            </a:r>
          </a:p>
        </p:txBody>
      </p:sp>
    </p:spTree>
  </p:cSld>
  <p:clrMapOvr>
    <a:masterClrMapping xmlns:a="http://schemas.openxmlformats.org/drawingml/2006/main"/>
  </p:clrMapOvr>
</p:sld>
</file>