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07e1c667b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1808286c145c2"/>
  </p:sldMasterIdLst>
  <p:sldIdLst>
    <p:sldId xmlns:r="http://schemas.openxmlformats.org/officeDocument/2006/relationships" id="256" r:id="Ra796e4173855472d"/>
    <p:sldId xmlns:r="http://schemas.openxmlformats.org/officeDocument/2006/relationships" id="257" r:id="R29c062511d0c4f23"/>
    <p:sldId xmlns:r="http://schemas.openxmlformats.org/officeDocument/2006/relationships" id="258" r:id="Rf3183c3dfd4d4c01"/>
    <p:sldId xmlns:r="http://schemas.openxmlformats.org/officeDocument/2006/relationships" id="259" r:id="R0011124b159d451a"/>
    <p:sldId xmlns:r="http://schemas.openxmlformats.org/officeDocument/2006/relationships" id="260" r:id="R561ec8f5db2343e9"/>
    <p:sldId xmlns:r="http://schemas.openxmlformats.org/officeDocument/2006/relationships" id="261" r:id="R6d22343ba08b4bf7"/>
    <p:sldId xmlns:r="http://schemas.openxmlformats.org/officeDocument/2006/relationships" id="262" r:id="R8e6b67aec3e9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1808286c145c2" /><Relationship Type="http://schemas.openxmlformats.org/officeDocument/2006/relationships/slide" Target="/ppt/slides/slide1.xml" Id="Ra796e4173855472d" /><Relationship Type="http://schemas.openxmlformats.org/officeDocument/2006/relationships/slide" Target="/ppt/slides/slide2.xml" Id="R29c062511d0c4f23" /><Relationship Type="http://schemas.openxmlformats.org/officeDocument/2006/relationships/slide" Target="/ppt/slides/slide3.xml" Id="Rf3183c3dfd4d4c01" /><Relationship Type="http://schemas.openxmlformats.org/officeDocument/2006/relationships/slide" Target="/ppt/slides/slide4.xml" Id="R0011124b159d451a" /><Relationship Type="http://schemas.openxmlformats.org/officeDocument/2006/relationships/slide" Target="/ppt/slides/slide5.xml" Id="R561ec8f5db2343e9" /><Relationship Type="http://schemas.openxmlformats.org/officeDocument/2006/relationships/slide" Target="/ppt/slides/slide6.xml" Id="R6d22343ba08b4bf7" /><Relationship Type="http://schemas.openxmlformats.org/officeDocument/2006/relationships/slide" Target="/ppt/slides/slide7.xml" Id="R8e6b67aec3e9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7bb61ae33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1ea92e304bb7" /><Relationship Type="http://schemas.openxmlformats.org/officeDocument/2006/relationships/theme" Target="/ppt/slideMasters/theme/theme1.xml" Id="R3f71224ee2f5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c1ea92e30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7024a3081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aca1fc9f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ec7439618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0ee6d678a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251d5cd9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f2bb75f1e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4c53b620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C-F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C-F HOLDING AS ble etablert [år] og holder til i Nes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FJELDSKÅR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Nesheia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4934 Nes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camilla@nesheia.com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914 227 739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C-F HOLDING AS</a:t>
            </a:r>
          </a:p>
        </p:txBody>
      </p:sp>
    </p:spTree>
  </p:cSld>
  <p:clrMapOvr>
    <a:masterClrMapping xmlns:a="http://schemas.openxmlformats.org/drawingml/2006/main"/>
  </p:clrMapOvr>
</p:sld>
</file>