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949a326a914e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0658e7c424918"/>
  </p:sldMasterIdLst>
  <p:sldIdLst>
    <p:sldId xmlns:r="http://schemas.openxmlformats.org/officeDocument/2006/relationships" id="256" r:id="Rd38ad461cbb14da2"/>
    <p:sldId xmlns:r="http://schemas.openxmlformats.org/officeDocument/2006/relationships" id="257" r:id="R1d2b0e35cb334f11"/>
    <p:sldId xmlns:r="http://schemas.openxmlformats.org/officeDocument/2006/relationships" id="258" r:id="R0932322dfbe44ff3"/>
    <p:sldId xmlns:r="http://schemas.openxmlformats.org/officeDocument/2006/relationships" id="259" r:id="R521619ef157c49eb"/>
    <p:sldId xmlns:r="http://schemas.openxmlformats.org/officeDocument/2006/relationships" id="260" r:id="Rf8daa840765945ab"/>
    <p:sldId xmlns:r="http://schemas.openxmlformats.org/officeDocument/2006/relationships" id="261" r:id="R71cbe7a7373f4a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0658e7c424918" /><Relationship Type="http://schemas.openxmlformats.org/officeDocument/2006/relationships/slide" Target="/ppt/slides/slide1.xml" Id="Rd38ad461cbb14da2" /><Relationship Type="http://schemas.openxmlformats.org/officeDocument/2006/relationships/slide" Target="/ppt/slides/slide2.xml" Id="R1d2b0e35cb334f11" /><Relationship Type="http://schemas.openxmlformats.org/officeDocument/2006/relationships/slide" Target="/ppt/slides/slide3.xml" Id="R0932322dfbe44ff3" /><Relationship Type="http://schemas.openxmlformats.org/officeDocument/2006/relationships/slide" Target="/ppt/slides/slide4.xml" Id="R521619ef157c49eb" /><Relationship Type="http://schemas.openxmlformats.org/officeDocument/2006/relationships/slide" Target="/ppt/slides/slide5.xml" Id="Rf8daa840765945ab" /><Relationship Type="http://schemas.openxmlformats.org/officeDocument/2006/relationships/slide" Target="/ppt/slides/slide6.xml" Id="R71cbe7a7373f4a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7023ebbee45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d8a653c804326" /><Relationship Type="http://schemas.openxmlformats.org/officeDocument/2006/relationships/theme" Target="/ppt/slideMasters/theme/theme1.xml" Id="R397d58bdd908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d8a653c8043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a1a7d4363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166869a5a47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e112c4f034e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c72cc26b340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55879e3fd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f1a71cb7e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BOHLIN MASKIN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Hovslagerveien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8611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914 232 201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