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b4a5e7d25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6b3bbf3fe4815"/>
  </p:sldMasterIdLst>
  <p:sldIdLst>
    <p:sldId xmlns:r="http://schemas.openxmlformats.org/officeDocument/2006/relationships" id="256" r:id="R93fbeadbedfc46f7"/>
    <p:sldId xmlns:r="http://schemas.openxmlformats.org/officeDocument/2006/relationships" id="257" r:id="R7c738849884b4755"/>
    <p:sldId xmlns:r="http://schemas.openxmlformats.org/officeDocument/2006/relationships" id="258" r:id="Re8f1165d385e4d76"/>
    <p:sldId xmlns:r="http://schemas.openxmlformats.org/officeDocument/2006/relationships" id="259" r:id="Rf0bd3d187ce3476c"/>
    <p:sldId xmlns:r="http://schemas.openxmlformats.org/officeDocument/2006/relationships" id="260" r:id="R273ff2e758de4b39"/>
    <p:sldId xmlns:r="http://schemas.openxmlformats.org/officeDocument/2006/relationships" id="261" r:id="Ra0749e916ae6424e"/>
    <p:sldId xmlns:r="http://schemas.openxmlformats.org/officeDocument/2006/relationships" id="262" r:id="R1dc513ee2937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6b3bbf3fe4815" /><Relationship Type="http://schemas.openxmlformats.org/officeDocument/2006/relationships/slide" Target="/ppt/slides/slide1.xml" Id="R93fbeadbedfc46f7" /><Relationship Type="http://schemas.openxmlformats.org/officeDocument/2006/relationships/slide" Target="/ppt/slides/slide2.xml" Id="R7c738849884b4755" /><Relationship Type="http://schemas.openxmlformats.org/officeDocument/2006/relationships/slide" Target="/ppt/slides/slide3.xml" Id="Re8f1165d385e4d76" /><Relationship Type="http://schemas.openxmlformats.org/officeDocument/2006/relationships/slide" Target="/ppt/slides/slide4.xml" Id="Rf0bd3d187ce3476c" /><Relationship Type="http://schemas.openxmlformats.org/officeDocument/2006/relationships/slide" Target="/ppt/slides/slide5.xml" Id="R273ff2e758de4b39" /><Relationship Type="http://schemas.openxmlformats.org/officeDocument/2006/relationships/slide" Target="/ppt/slides/slide6.xml" Id="Ra0749e916ae6424e" /><Relationship Type="http://schemas.openxmlformats.org/officeDocument/2006/relationships/slide" Target="/ppt/slides/slide7.xml" Id="R1dc513ee2937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489e1a8d9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4c98112d451d" /><Relationship Type="http://schemas.openxmlformats.org/officeDocument/2006/relationships/theme" Target="/ppt/slideMasters/theme/theme1.xml" Id="Rc10af95b8b90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74c98112d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a95066ee5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501e24413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8cae5166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92d581b5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bf33bdbe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7a1044bd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2e9b206d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M ORE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53 938 458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169 270 495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177 767 334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HAMMARSTRØM ASTRID M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HAAKON MAGNE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ØYSTEN MIKAL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KNUT MAGNE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TOVE ELLA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Dagalistien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22148464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