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fac3237f24e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acbd819324d5f"/>
  </p:sldMasterIdLst>
  <p:sldIdLst>
    <p:sldId xmlns:r="http://schemas.openxmlformats.org/officeDocument/2006/relationships" id="256" r:id="R3e45f416e4714258"/>
    <p:sldId xmlns:r="http://schemas.openxmlformats.org/officeDocument/2006/relationships" id="257" r:id="R75d2a51f586a4ae0"/>
    <p:sldId xmlns:r="http://schemas.openxmlformats.org/officeDocument/2006/relationships" id="258" r:id="R1b675202259f4899"/>
    <p:sldId xmlns:r="http://schemas.openxmlformats.org/officeDocument/2006/relationships" id="259" r:id="R66df303585f04e55"/>
    <p:sldId xmlns:r="http://schemas.openxmlformats.org/officeDocument/2006/relationships" id="260" r:id="R0ee67fc690264326"/>
    <p:sldId xmlns:r="http://schemas.openxmlformats.org/officeDocument/2006/relationships" id="261" r:id="R4b8db894ffc94fa6"/>
    <p:sldId xmlns:r="http://schemas.openxmlformats.org/officeDocument/2006/relationships" id="262" r:id="R8baa1e6b898a4a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acbd819324d5f" /><Relationship Type="http://schemas.openxmlformats.org/officeDocument/2006/relationships/slide" Target="/ppt/slides/slide1.xml" Id="R3e45f416e4714258" /><Relationship Type="http://schemas.openxmlformats.org/officeDocument/2006/relationships/slide" Target="/ppt/slides/slide2.xml" Id="R75d2a51f586a4ae0" /><Relationship Type="http://schemas.openxmlformats.org/officeDocument/2006/relationships/slide" Target="/ppt/slides/slide3.xml" Id="R1b675202259f4899" /><Relationship Type="http://schemas.openxmlformats.org/officeDocument/2006/relationships/slide" Target="/ppt/slides/slide4.xml" Id="R66df303585f04e55" /><Relationship Type="http://schemas.openxmlformats.org/officeDocument/2006/relationships/slide" Target="/ppt/slides/slide5.xml" Id="R0ee67fc690264326" /><Relationship Type="http://schemas.openxmlformats.org/officeDocument/2006/relationships/slide" Target="/ppt/slides/slide6.xml" Id="R4b8db894ffc94fa6" /><Relationship Type="http://schemas.openxmlformats.org/officeDocument/2006/relationships/slide" Target="/ppt/slides/slide7.xml" Id="R8baa1e6b898a4a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da8b66d594e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48f10e7234643" /><Relationship Type="http://schemas.openxmlformats.org/officeDocument/2006/relationships/theme" Target="/ppt/slideMasters/theme/theme1.xml" Id="R714056b6a31d4c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c48f10e723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d28f5bb8d49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95a8cbb4a49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45520263042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a63f9831647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54dcda35246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5c47fc30348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c500a0db749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MEKVIK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MEKVIK MASKIN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85 431 744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11 477 889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8 899 075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32 495 990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63 202 016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MEKVIK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88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firmapost@mekvik-maskin.as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914 240 980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MEKVIK MASKIN AS</a:t>
            </a:r>
          </a:p>
        </p:txBody>
      </p:sp>
    </p:spTree>
  </p:cSld>
  <p:clrMapOvr>
    <a:masterClrMapping xmlns:a="http://schemas.openxmlformats.org/drawingml/2006/main"/>
  </p:clrMapOvr>
</p:sld>
</file>