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0c8f19b41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11b9579b54a2e"/>
  </p:sldMasterIdLst>
  <p:sldIdLst>
    <p:sldId xmlns:r="http://schemas.openxmlformats.org/officeDocument/2006/relationships" id="256" r:id="Ra77d692c1f654563"/>
    <p:sldId xmlns:r="http://schemas.openxmlformats.org/officeDocument/2006/relationships" id="257" r:id="R1118b70ebd7c42d8"/>
    <p:sldId xmlns:r="http://schemas.openxmlformats.org/officeDocument/2006/relationships" id="258" r:id="R2c7f4a82275043fd"/>
    <p:sldId xmlns:r="http://schemas.openxmlformats.org/officeDocument/2006/relationships" id="259" r:id="R38932b5940744858"/>
    <p:sldId xmlns:r="http://schemas.openxmlformats.org/officeDocument/2006/relationships" id="260" r:id="R52e741713fa1457a"/>
    <p:sldId xmlns:r="http://schemas.openxmlformats.org/officeDocument/2006/relationships" id="261" r:id="Rbda133dbfec94bd5"/>
    <p:sldId xmlns:r="http://schemas.openxmlformats.org/officeDocument/2006/relationships" id="262" r:id="R06400c61c9fd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11b9579b54a2e" /><Relationship Type="http://schemas.openxmlformats.org/officeDocument/2006/relationships/slide" Target="/ppt/slides/slide1.xml" Id="Ra77d692c1f654563" /><Relationship Type="http://schemas.openxmlformats.org/officeDocument/2006/relationships/slide" Target="/ppt/slides/slide2.xml" Id="R1118b70ebd7c42d8" /><Relationship Type="http://schemas.openxmlformats.org/officeDocument/2006/relationships/slide" Target="/ppt/slides/slide3.xml" Id="R2c7f4a82275043fd" /><Relationship Type="http://schemas.openxmlformats.org/officeDocument/2006/relationships/slide" Target="/ppt/slides/slide4.xml" Id="R38932b5940744858" /><Relationship Type="http://schemas.openxmlformats.org/officeDocument/2006/relationships/slide" Target="/ppt/slides/slide5.xml" Id="R52e741713fa1457a" /><Relationship Type="http://schemas.openxmlformats.org/officeDocument/2006/relationships/slide" Target="/ppt/slides/slide6.xml" Id="Rbda133dbfec94bd5" /><Relationship Type="http://schemas.openxmlformats.org/officeDocument/2006/relationships/slide" Target="/ppt/slides/slide7.xml" Id="R06400c61c9fd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33ef36743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8618d47d412d" /><Relationship Type="http://schemas.openxmlformats.org/officeDocument/2006/relationships/theme" Target="/ppt/slideMasters/theme/theme1.xml" Id="R4da2c527f298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68618d47d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277eecdc5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05948b752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8df4a0d0b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a11d22034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9c8f1baf7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b3f59e77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e5ff9169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20 040 819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32 589 532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SKOTHEIMSVIK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Grefsenkollveien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914 241 537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