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3addc9686246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71b50e1e9c46c2"/>
  </p:sldMasterIdLst>
  <p:sldIdLst>
    <p:sldId xmlns:r="http://schemas.openxmlformats.org/officeDocument/2006/relationships" id="256" r:id="R9521cd022a30425f"/>
    <p:sldId xmlns:r="http://schemas.openxmlformats.org/officeDocument/2006/relationships" id="257" r:id="Re5fd8fa3fe0e4a9f"/>
    <p:sldId xmlns:r="http://schemas.openxmlformats.org/officeDocument/2006/relationships" id="258" r:id="Rfffab76d84534197"/>
    <p:sldId xmlns:r="http://schemas.openxmlformats.org/officeDocument/2006/relationships" id="259" r:id="R82b0eae03d514894"/>
    <p:sldId xmlns:r="http://schemas.openxmlformats.org/officeDocument/2006/relationships" id="260" r:id="Rae1728cfe2064792"/>
    <p:sldId xmlns:r="http://schemas.openxmlformats.org/officeDocument/2006/relationships" id="261" r:id="R9876cc54968a416b"/>
    <p:sldId xmlns:r="http://schemas.openxmlformats.org/officeDocument/2006/relationships" id="262" r:id="R80bc9c0aba9040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1b50e1e9c46c2" /><Relationship Type="http://schemas.openxmlformats.org/officeDocument/2006/relationships/slide" Target="/ppt/slides/slide1.xml" Id="R9521cd022a30425f" /><Relationship Type="http://schemas.openxmlformats.org/officeDocument/2006/relationships/slide" Target="/ppt/slides/slide2.xml" Id="Re5fd8fa3fe0e4a9f" /><Relationship Type="http://schemas.openxmlformats.org/officeDocument/2006/relationships/slide" Target="/ppt/slides/slide3.xml" Id="Rfffab76d84534197" /><Relationship Type="http://schemas.openxmlformats.org/officeDocument/2006/relationships/slide" Target="/ppt/slides/slide4.xml" Id="R82b0eae03d514894" /><Relationship Type="http://schemas.openxmlformats.org/officeDocument/2006/relationships/slide" Target="/ppt/slides/slide5.xml" Id="Rae1728cfe2064792" /><Relationship Type="http://schemas.openxmlformats.org/officeDocument/2006/relationships/slide" Target="/ppt/slides/slide6.xml" Id="R9876cc54968a416b" /><Relationship Type="http://schemas.openxmlformats.org/officeDocument/2006/relationships/slide" Target="/ppt/slides/slide7.xml" Id="R80bc9c0aba9040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807d2f9dd49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6b058241c4078" /><Relationship Type="http://schemas.openxmlformats.org/officeDocument/2006/relationships/theme" Target="/ppt/slideMasters/theme/theme1.xml" Id="R8a073cde080b4f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b6b058241c40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4d5d96d2e45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20b6d4bc244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e0838ab654c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790497ccf46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0b6d5bba44d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2264ad79b49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2678f18fd4b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HCA MELBYE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HCA MELBYE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HCA MELBYE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HCA MELBYE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HCA MELBYE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HCA MELBYE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−38 501 000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43 087 000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407 744 000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622 164 000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HCA MELBYE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 NORD AS  –  31,7 %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EKEBAKKEN HOLDING AS  –  26,2 %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HCA MELBYE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 ØVERSTE HYLLE AS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HCA MELBYE HOLDING AS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HCA MELBYE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914 245 583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HCA MELBYE AS</a:t>
            </a:r>
          </a:p>
        </p:txBody>
      </p:sp>
    </p:spTree>
  </p:cSld>
  <p:clrMapOvr>
    <a:masterClrMapping xmlns:a="http://schemas.openxmlformats.org/drawingml/2006/main"/>
  </p:clrMapOvr>
</p:sld>
</file>