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1447fcd7f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560cd988a47e0"/>
  </p:sldMasterIdLst>
  <p:sldIdLst>
    <p:sldId xmlns:r="http://schemas.openxmlformats.org/officeDocument/2006/relationships" id="256" r:id="R1482fc85086a4519"/>
    <p:sldId xmlns:r="http://schemas.openxmlformats.org/officeDocument/2006/relationships" id="257" r:id="Rb4903dc0ff314f14"/>
    <p:sldId xmlns:r="http://schemas.openxmlformats.org/officeDocument/2006/relationships" id="258" r:id="Rbd662b25f909471d"/>
    <p:sldId xmlns:r="http://schemas.openxmlformats.org/officeDocument/2006/relationships" id="259" r:id="R68c884eebcc74537"/>
    <p:sldId xmlns:r="http://schemas.openxmlformats.org/officeDocument/2006/relationships" id="260" r:id="Re165f75acee04f0b"/>
    <p:sldId xmlns:r="http://schemas.openxmlformats.org/officeDocument/2006/relationships" id="261" r:id="Rd9fa9fca3bde4e91"/>
    <p:sldId xmlns:r="http://schemas.openxmlformats.org/officeDocument/2006/relationships" id="262" r:id="Rcad8aefc5bbb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560cd988a47e0" /><Relationship Type="http://schemas.openxmlformats.org/officeDocument/2006/relationships/slide" Target="/ppt/slides/slide1.xml" Id="R1482fc85086a4519" /><Relationship Type="http://schemas.openxmlformats.org/officeDocument/2006/relationships/slide" Target="/ppt/slides/slide2.xml" Id="Rb4903dc0ff314f14" /><Relationship Type="http://schemas.openxmlformats.org/officeDocument/2006/relationships/slide" Target="/ppt/slides/slide3.xml" Id="Rbd662b25f909471d" /><Relationship Type="http://schemas.openxmlformats.org/officeDocument/2006/relationships/slide" Target="/ppt/slides/slide4.xml" Id="R68c884eebcc74537" /><Relationship Type="http://schemas.openxmlformats.org/officeDocument/2006/relationships/slide" Target="/ppt/slides/slide5.xml" Id="Re165f75acee04f0b" /><Relationship Type="http://schemas.openxmlformats.org/officeDocument/2006/relationships/slide" Target="/ppt/slides/slide6.xml" Id="Rd9fa9fca3bde4e91" /><Relationship Type="http://schemas.openxmlformats.org/officeDocument/2006/relationships/slide" Target="/ppt/slides/slide7.xml" Id="Rcad8aefc5bbb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319306899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ba36a23042c8" /><Relationship Type="http://schemas.openxmlformats.org/officeDocument/2006/relationships/theme" Target="/ppt/slideMasters/theme/theme1.xml" Id="R2a912e8c40d3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2ba36a230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1689ad0e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e760b543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011fb8b6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1b29c922f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822cd6413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9e6351d5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6c231bf47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OMMUNDSEN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janne@tvedregn.no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914 245 737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 HOLDING AS</a:t>
            </a:r>
          </a:p>
        </p:txBody>
      </p:sp>
    </p:spTree>
  </p:cSld>
  <p:clrMapOvr>
    <a:masterClrMapping xmlns:a="http://schemas.openxmlformats.org/drawingml/2006/main"/>
  </p:clrMapOvr>
</p:sld>
</file>