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9f40fcd5d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628abe2a404a87"/>
  </p:sldMasterIdLst>
  <p:sldIdLst>
    <p:sldId xmlns:r="http://schemas.openxmlformats.org/officeDocument/2006/relationships" id="256" r:id="R4d0af93652354513"/>
    <p:sldId xmlns:r="http://schemas.openxmlformats.org/officeDocument/2006/relationships" id="257" r:id="Rffaeed46b88e4673"/>
    <p:sldId xmlns:r="http://schemas.openxmlformats.org/officeDocument/2006/relationships" id="258" r:id="R4736d846288c487b"/>
    <p:sldId xmlns:r="http://schemas.openxmlformats.org/officeDocument/2006/relationships" id="259" r:id="R393525184a4140eb"/>
    <p:sldId xmlns:r="http://schemas.openxmlformats.org/officeDocument/2006/relationships" id="260" r:id="R00cc500d5b164fa1"/>
    <p:sldId xmlns:r="http://schemas.openxmlformats.org/officeDocument/2006/relationships" id="261" r:id="R9f8e24579f5b429b"/>
    <p:sldId xmlns:r="http://schemas.openxmlformats.org/officeDocument/2006/relationships" id="262" r:id="R43fa658336a5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28abe2a404a87" /><Relationship Type="http://schemas.openxmlformats.org/officeDocument/2006/relationships/slide" Target="/ppt/slides/slide1.xml" Id="R4d0af93652354513" /><Relationship Type="http://schemas.openxmlformats.org/officeDocument/2006/relationships/slide" Target="/ppt/slides/slide2.xml" Id="Rffaeed46b88e4673" /><Relationship Type="http://schemas.openxmlformats.org/officeDocument/2006/relationships/slide" Target="/ppt/slides/slide3.xml" Id="R4736d846288c487b" /><Relationship Type="http://schemas.openxmlformats.org/officeDocument/2006/relationships/slide" Target="/ppt/slides/slide4.xml" Id="R393525184a4140eb" /><Relationship Type="http://schemas.openxmlformats.org/officeDocument/2006/relationships/slide" Target="/ppt/slides/slide5.xml" Id="R00cc500d5b164fa1" /><Relationship Type="http://schemas.openxmlformats.org/officeDocument/2006/relationships/slide" Target="/ppt/slides/slide6.xml" Id="R9f8e24579f5b429b" /><Relationship Type="http://schemas.openxmlformats.org/officeDocument/2006/relationships/slide" Target="/ppt/slides/slide7.xml" Id="R43fa658336a5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702ebe0a3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b738f14cd453e" /><Relationship Type="http://schemas.openxmlformats.org/officeDocument/2006/relationships/theme" Target="/ppt/slideMasters/theme/theme1.xml" Id="Rdd896dbe707c4a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0b738f14cd45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d7c39d7ba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ffdc25d3f4f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bf56365df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61fcb4a55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b65a7fd2b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0e7f80bcc41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011e047ef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F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F TØMMERTRANSPORT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−4 159 654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9 001 819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H-3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