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1692f57aba4d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6be77fc96d4987"/>
  </p:sldMasterIdLst>
  <p:sldIdLst>
    <p:sldId xmlns:r="http://schemas.openxmlformats.org/officeDocument/2006/relationships" id="256" r:id="Rd6e0b9446f8143c9"/>
    <p:sldId xmlns:r="http://schemas.openxmlformats.org/officeDocument/2006/relationships" id="257" r:id="Rbcfc7dde06814198"/>
    <p:sldId xmlns:r="http://schemas.openxmlformats.org/officeDocument/2006/relationships" id="258" r:id="R38c3e927776e4b87"/>
    <p:sldId xmlns:r="http://schemas.openxmlformats.org/officeDocument/2006/relationships" id="259" r:id="R0c546a5f87bb426b"/>
    <p:sldId xmlns:r="http://schemas.openxmlformats.org/officeDocument/2006/relationships" id="260" r:id="R12dcd1c9be354a4f"/>
    <p:sldId xmlns:r="http://schemas.openxmlformats.org/officeDocument/2006/relationships" id="261" r:id="Re0451df3c79c4dc0"/>
    <p:sldId xmlns:r="http://schemas.openxmlformats.org/officeDocument/2006/relationships" id="262" r:id="R2e6ef6a86aa64f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be77fc96d4987" /><Relationship Type="http://schemas.openxmlformats.org/officeDocument/2006/relationships/slide" Target="/ppt/slides/slide1.xml" Id="Rd6e0b9446f8143c9" /><Relationship Type="http://schemas.openxmlformats.org/officeDocument/2006/relationships/slide" Target="/ppt/slides/slide2.xml" Id="Rbcfc7dde06814198" /><Relationship Type="http://schemas.openxmlformats.org/officeDocument/2006/relationships/slide" Target="/ppt/slides/slide3.xml" Id="R38c3e927776e4b87" /><Relationship Type="http://schemas.openxmlformats.org/officeDocument/2006/relationships/slide" Target="/ppt/slides/slide4.xml" Id="R0c546a5f87bb426b" /><Relationship Type="http://schemas.openxmlformats.org/officeDocument/2006/relationships/slide" Target="/ppt/slides/slide5.xml" Id="R12dcd1c9be354a4f" /><Relationship Type="http://schemas.openxmlformats.org/officeDocument/2006/relationships/slide" Target="/ppt/slides/slide6.xml" Id="Re0451df3c79c4dc0" /><Relationship Type="http://schemas.openxmlformats.org/officeDocument/2006/relationships/slide" Target="/ppt/slides/slide7.xml" Id="R2e6ef6a86aa64f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f17a41872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6da08291b42b1" /><Relationship Type="http://schemas.openxmlformats.org/officeDocument/2006/relationships/theme" Target="/ppt/slideMasters/theme/theme1.xml" Id="Reb13e89c3842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a6da08291b42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19e2c47eb44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6fbd34f034b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435a55be849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a5738e50a40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eaf6b27274b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77f66257d4f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5bb6b791245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VESTFOLD KLIMA OG VENTILASJON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KLIMA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VESTFOLD KLIMA OG VENTILASJON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KLIMA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KLIMA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KLIMA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123 687 359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31 441 562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23 769 898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8 860 415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54 212 617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KLIMA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BRYNILDSEN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KLIMA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Fokserød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914 250 234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KLIMA OG VENTILASJON AS</a:t>
            </a:r>
          </a:p>
        </p:txBody>
      </p:sp>
    </p:spTree>
  </p:cSld>
  <p:clrMapOvr>
    <a:masterClrMapping xmlns:a="http://schemas.openxmlformats.org/drawingml/2006/main"/>
  </p:clrMapOvr>
</p:sld>
</file>