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b89abdc83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8a3710e0548bd"/>
  </p:sldMasterIdLst>
  <p:sldIdLst>
    <p:sldId xmlns:r="http://schemas.openxmlformats.org/officeDocument/2006/relationships" id="256" r:id="Re9f36567695b4445"/>
    <p:sldId xmlns:r="http://schemas.openxmlformats.org/officeDocument/2006/relationships" id="257" r:id="R4bd0b14dd4c74147"/>
    <p:sldId xmlns:r="http://schemas.openxmlformats.org/officeDocument/2006/relationships" id="258" r:id="R575ae37e07864650"/>
    <p:sldId xmlns:r="http://schemas.openxmlformats.org/officeDocument/2006/relationships" id="259" r:id="R48e7bd11f4b24cc1"/>
    <p:sldId xmlns:r="http://schemas.openxmlformats.org/officeDocument/2006/relationships" id="260" r:id="Rb255336fc26a4eea"/>
    <p:sldId xmlns:r="http://schemas.openxmlformats.org/officeDocument/2006/relationships" id="261" r:id="Rcee322241566427a"/>
    <p:sldId xmlns:r="http://schemas.openxmlformats.org/officeDocument/2006/relationships" id="262" r:id="R652f8ce1b932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8a3710e0548bd" /><Relationship Type="http://schemas.openxmlformats.org/officeDocument/2006/relationships/slide" Target="/ppt/slides/slide1.xml" Id="Re9f36567695b4445" /><Relationship Type="http://schemas.openxmlformats.org/officeDocument/2006/relationships/slide" Target="/ppt/slides/slide2.xml" Id="R4bd0b14dd4c74147" /><Relationship Type="http://schemas.openxmlformats.org/officeDocument/2006/relationships/slide" Target="/ppt/slides/slide3.xml" Id="R575ae37e07864650" /><Relationship Type="http://schemas.openxmlformats.org/officeDocument/2006/relationships/slide" Target="/ppt/slides/slide4.xml" Id="R48e7bd11f4b24cc1" /><Relationship Type="http://schemas.openxmlformats.org/officeDocument/2006/relationships/slide" Target="/ppt/slides/slide5.xml" Id="Rb255336fc26a4eea" /><Relationship Type="http://schemas.openxmlformats.org/officeDocument/2006/relationships/slide" Target="/ppt/slides/slide6.xml" Id="Rcee322241566427a" /><Relationship Type="http://schemas.openxmlformats.org/officeDocument/2006/relationships/slide" Target="/ppt/slides/slide7.xml" Id="R652f8ce1b932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091a76e2e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3bbef97b3435d" /><Relationship Type="http://schemas.openxmlformats.org/officeDocument/2006/relationships/theme" Target="/ppt/slideMasters/theme/theme1.xml" Id="Rd88388a45ce9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3bbef97b3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d58a3bf71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16177f3eb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c2ebcafc9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c8998a2cb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d4b99e8eb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437a62b2248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767df527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 BJØRN NICOLAYSEN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BJØRN NICOLAYSEN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BJØRN NICOLAYSEN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BJØRN NICOLAYSEN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BJØRN NICOLAYSEN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BJØRN NICOLAYSEN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603 437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1 302 412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BJØRN NICOLAYSEN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BJØRN NICOLAYSEN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Krokenveien 1383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914 263 859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BJØRN NICOLAYSEN AS</a:t>
            </a:r>
          </a:p>
        </p:txBody>
      </p:sp>
    </p:spTree>
  </p:cSld>
  <p:clrMapOvr>
    <a:masterClrMapping xmlns:a="http://schemas.openxmlformats.org/drawingml/2006/main"/>
  </p:clrMapOvr>
</p:sld>
</file>