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90b8e8d97d4a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04fd95fb5d4b83"/>
  </p:sldMasterIdLst>
  <p:sldIdLst>
    <p:sldId xmlns:r="http://schemas.openxmlformats.org/officeDocument/2006/relationships" id="256" r:id="R7fa41709d50d4da8"/>
    <p:sldId xmlns:r="http://schemas.openxmlformats.org/officeDocument/2006/relationships" id="257" r:id="R93146d352b92431f"/>
    <p:sldId xmlns:r="http://schemas.openxmlformats.org/officeDocument/2006/relationships" id="258" r:id="R5b78f99a69454175"/>
    <p:sldId xmlns:r="http://schemas.openxmlformats.org/officeDocument/2006/relationships" id="259" r:id="R226099d372ca4682"/>
    <p:sldId xmlns:r="http://schemas.openxmlformats.org/officeDocument/2006/relationships" id="260" r:id="Rc8fb81287ee54e31"/>
    <p:sldId xmlns:r="http://schemas.openxmlformats.org/officeDocument/2006/relationships" id="261" r:id="R1ad186c672e4479d"/>
    <p:sldId xmlns:r="http://schemas.openxmlformats.org/officeDocument/2006/relationships" id="262" r:id="R6ddc0e7907b441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04fd95fb5d4b83" /><Relationship Type="http://schemas.openxmlformats.org/officeDocument/2006/relationships/slide" Target="/ppt/slides/slide1.xml" Id="R7fa41709d50d4da8" /><Relationship Type="http://schemas.openxmlformats.org/officeDocument/2006/relationships/slide" Target="/ppt/slides/slide2.xml" Id="R93146d352b92431f" /><Relationship Type="http://schemas.openxmlformats.org/officeDocument/2006/relationships/slide" Target="/ppt/slides/slide3.xml" Id="R5b78f99a69454175" /><Relationship Type="http://schemas.openxmlformats.org/officeDocument/2006/relationships/slide" Target="/ppt/slides/slide4.xml" Id="R226099d372ca4682" /><Relationship Type="http://schemas.openxmlformats.org/officeDocument/2006/relationships/slide" Target="/ppt/slides/slide5.xml" Id="Rc8fb81287ee54e31" /><Relationship Type="http://schemas.openxmlformats.org/officeDocument/2006/relationships/slide" Target="/ppt/slides/slide6.xml" Id="R1ad186c672e4479d" /><Relationship Type="http://schemas.openxmlformats.org/officeDocument/2006/relationships/slide" Target="/ppt/slides/slide7.xml" Id="R6ddc0e7907b441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7ddba280ae49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2f8476fca4057" /><Relationship Type="http://schemas.openxmlformats.org/officeDocument/2006/relationships/theme" Target="/ppt/slideMasters/theme/theme1.xml" Id="Rc1c66a0e171143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72f8476fca40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9adaef3ff42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02b70dbb246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5a2e4335b4d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40f68218f4d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61a9592ae41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57477323c44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7bfea9d084a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ACCOUNT 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ACCOUNT IT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4 116 877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669 466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559 722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1 900 192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2 851 901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JARL TORRIS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Nordstrandveien 28A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jarl.olsen@accountit.no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914 277 574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IT AS</a:t>
            </a:r>
          </a:p>
        </p:txBody>
      </p:sp>
    </p:spTree>
  </p:cSld>
  <p:clrMapOvr>
    <a:masterClrMapping xmlns:a="http://schemas.openxmlformats.org/drawingml/2006/main"/>
  </p:clrMapOvr>
</p:sld>
</file>