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2851af841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57198abcd40b6"/>
  </p:sldMasterIdLst>
  <p:sldIdLst>
    <p:sldId xmlns:r="http://schemas.openxmlformats.org/officeDocument/2006/relationships" id="256" r:id="R27966e2f0e704cf1"/>
    <p:sldId xmlns:r="http://schemas.openxmlformats.org/officeDocument/2006/relationships" id="257" r:id="R2514d9d4173141f3"/>
    <p:sldId xmlns:r="http://schemas.openxmlformats.org/officeDocument/2006/relationships" id="258" r:id="Rbade4c3a4eca4831"/>
    <p:sldId xmlns:r="http://schemas.openxmlformats.org/officeDocument/2006/relationships" id="259" r:id="R73e80e900a79477d"/>
    <p:sldId xmlns:r="http://schemas.openxmlformats.org/officeDocument/2006/relationships" id="260" r:id="R389e5f540ba246b4"/>
    <p:sldId xmlns:r="http://schemas.openxmlformats.org/officeDocument/2006/relationships" id="261" r:id="Ra6df4543f2574636"/>
    <p:sldId xmlns:r="http://schemas.openxmlformats.org/officeDocument/2006/relationships" id="262" r:id="Ra3426ae56470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57198abcd40b6" /><Relationship Type="http://schemas.openxmlformats.org/officeDocument/2006/relationships/slide" Target="/ppt/slides/slide1.xml" Id="R27966e2f0e704cf1" /><Relationship Type="http://schemas.openxmlformats.org/officeDocument/2006/relationships/slide" Target="/ppt/slides/slide2.xml" Id="R2514d9d4173141f3" /><Relationship Type="http://schemas.openxmlformats.org/officeDocument/2006/relationships/slide" Target="/ppt/slides/slide3.xml" Id="Rbade4c3a4eca4831" /><Relationship Type="http://schemas.openxmlformats.org/officeDocument/2006/relationships/slide" Target="/ppt/slides/slide4.xml" Id="R73e80e900a79477d" /><Relationship Type="http://schemas.openxmlformats.org/officeDocument/2006/relationships/slide" Target="/ppt/slides/slide5.xml" Id="R389e5f540ba246b4" /><Relationship Type="http://schemas.openxmlformats.org/officeDocument/2006/relationships/slide" Target="/ppt/slides/slide6.xml" Id="Ra6df4543f2574636" /><Relationship Type="http://schemas.openxmlformats.org/officeDocument/2006/relationships/slide" Target="/ppt/slides/slide7.xml" Id="Ra3426ae56470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553d9ea75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d9208fb5144e6" /><Relationship Type="http://schemas.openxmlformats.org/officeDocument/2006/relationships/theme" Target="/ppt/slideMasters/theme/theme1.xml" Id="Rd252bf3830e1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d9208fb51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f82c1f5d0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d80c816a146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93b84dbb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93cb395bc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6e45c5f04e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8de4318eb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0b0a2846a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STANG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STANG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34 988 313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592 221 159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723 436 746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APEKROKEN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SIDONIA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STANG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Kristinelundveien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914 277 752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STANG INVEST AS</a:t>
            </a:r>
          </a:p>
        </p:txBody>
      </p:sp>
    </p:spTree>
  </p:cSld>
  <p:clrMapOvr>
    <a:masterClrMapping xmlns:a="http://schemas.openxmlformats.org/drawingml/2006/main"/>
  </p:clrMapOvr>
</p:sld>
</file>