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b9829f5c6840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b25ad446645eb"/>
  </p:sldMasterIdLst>
  <p:sldIdLst>
    <p:sldId xmlns:r="http://schemas.openxmlformats.org/officeDocument/2006/relationships" id="256" r:id="Raa2628c08849470d"/>
    <p:sldId xmlns:r="http://schemas.openxmlformats.org/officeDocument/2006/relationships" id="257" r:id="Rcb27e4c9608b4445"/>
    <p:sldId xmlns:r="http://schemas.openxmlformats.org/officeDocument/2006/relationships" id="258" r:id="Ra878206df7d94025"/>
    <p:sldId xmlns:r="http://schemas.openxmlformats.org/officeDocument/2006/relationships" id="259" r:id="Re777832905a24edc"/>
    <p:sldId xmlns:r="http://schemas.openxmlformats.org/officeDocument/2006/relationships" id="260" r:id="R3448d56897a742ae"/>
    <p:sldId xmlns:r="http://schemas.openxmlformats.org/officeDocument/2006/relationships" id="261" r:id="R768c2f7d3cfd49b7"/>
    <p:sldId xmlns:r="http://schemas.openxmlformats.org/officeDocument/2006/relationships" id="262" r:id="R1e9e001e7b454e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b25ad446645eb" /><Relationship Type="http://schemas.openxmlformats.org/officeDocument/2006/relationships/slide" Target="/ppt/slides/slide1.xml" Id="Raa2628c08849470d" /><Relationship Type="http://schemas.openxmlformats.org/officeDocument/2006/relationships/slide" Target="/ppt/slides/slide2.xml" Id="Rcb27e4c9608b4445" /><Relationship Type="http://schemas.openxmlformats.org/officeDocument/2006/relationships/slide" Target="/ppt/slides/slide3.xml" Id="Ra878206df7d94025" /><Relationship Type="http://schemas.openxmlformats.org/officeDocument/2006/relationships/slide" Target="/ppt/slides/slide4.xml" Id="Re777832905a24edc" /><Relationship Type="http://schemas.openxmlformats.org/officeDocument/2006/relationships/slide" Target="/ppt/slides/slide5.xml" Id="R3448d56897a742ae" /><Relationship Type="http://schemas.openxmlformats.org/officeDocument/2006/relationships/slide" Target="/ppt/slides/slide6.xml" Id="R768c2f7d3cfd49b7" /><Relationship Type="http://schemas.openxmlformats.org/officeDocument/2006/relationships/slide" Target="/ppt/slides/slide7.xml" Id="R1e9e001e7b454e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01457fc0849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bedacf5854786" /><Relationship Type="http://schemas.openxmlformats.org/officeDocument/2006/relationships/theme" Target="/ppt/slideMasters/theme/theme1.xml" Id="R23504cc9cd3046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bedacf585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f5a3a9d85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25b469ea44e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2b3d81d24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f246d55e048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48fd2eef14b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a373810fd45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cb116851a49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NORD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3 087 691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2 165 398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2 943 618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etasje, Sjøgata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914 279 461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NORD AS</a:t>
            </a:r>
          </a:p>
        </p:txBody>
      </p:sp>
    </p:spTree>
  </p:cSld>
  <p:clrMapOvr>
    <a:masterClrMapping xmlns:a="http://schemas.openxmlformats.org/drawingml/2006/main"/>
  </p:clrMapOvr>
</p:sld>
</file>