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2119dc119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b65c434ab4b2c"/>
  </p:sldMasterIdLst>
  <p:sldIdLst>
    <p:sldId xmlns:r="http://schemas.openxmlformats.org/officeDocument/2006/relationships" id="256" r:id="R3da57010e0d54a1b"/>
    <p:sldId xmlns:r="http://schemas.openxmlformats.org/officeDocument/2006/relationships" id="257" r:id="R7cd664f16fb446d7"/>
    <p:sldId xmlns:r="http://schemas.openxmlformats.org/officeDocument/2006/relationships" id="258" r:id="Rd71902d2545148fc"/>
    <p:sldId xmlns:r="http://schemas.openxmlformats.org/officeDocument/2006/relationships" id="259" r:id="R7625710642054fb8"/>
    <p:sldId xmlns:r="http://schemas.openxmlformats.org/officeDocument/2006/relationships" id="260" r:id="R6d7539cdb55f440e"/>
    <p:sldId xmlns:r="http://schemas.openxmlformats.org/officeDocument/2006/relationships" id="261" r:id="R8487f0a506e248c2"/>
    <p:sldId xmlns:r="http://schemas.openxmlformats.org/officeDocument/2006/relationships" id="262" r:id="Rf139787e065d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b65c434ab4b2c" /><Relationship Type="http://schemas.openxmlformats.org/officeDocument/2006/relationships/slide" Target="/ppt/slides/slide1.xml" Id="R3da57010e0d54a1b" /><Relationship Type="http://schemas.openxmlformats.org/officeDocument/2006/relationships/slide" Target="/ppt/slides/slide2.xml" Id="R7cd664f16fb446d7" /><Relationship Type="http://schemas.openxmlformats.org/officeDocument/2006/relationships/slide" Target="/ppt/slides/slide3.xml" Id="Rd71902d2545148fc" /><Relationship Type="http://schemas.openxmlformats.org/officeDocument/2006/relationships/slide" Target="/ppt/slides/slide4.xml" Id="R7625710642054fb8" /><Relationship Type="http://schemas.openxmlformats.org/officeDocument/2006/relationships/slide" Target="/ppt/slides/slide5.xml" Id="R6d7539cdb55f440e" /><Relationship Type="http://schemas.openxmlformats.org/officeDocument/2006/relationships/slide" Target="/ppt/slides/slide6.xml" Id="R8487f0a506e248c2" /><Relationship Type="http://schemas.openxmlformats.org/officeDocument/2006/relationships/slide" Target="/ppt/slides/slide7.xml" Id="Rf139787e065d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2e3e56ed5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7ffdf6c5247e8" /><Relationship Type="http://schemas.openxmlformats.org/officeDocument/2006/relationships/theme" Target="/ppt/slideMasters/theme/theme1.xml" Id="R335f1d1c436c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7ffdf6c52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f05c9f8b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cd623afd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db3e719e9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d86dc7d28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43872c91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0433f994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9ca3d04b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NAMR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2 355 998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RAMSLI NILS-A MARANDON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Nils-Andreas M. Ramsli, Brudeholmvegen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914 283 027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NAMR INVEST AS</a:t>
            </a:r>
          </a:p>
        </p:txBody>
      </p:sp>
    </p:spTree>
  </p:cSld>
  <p:clrMapOvr>
    <a:masterClrMapping xmlns:a="http://schemas.openxmlformats.org/drawingml/2006/main"/>
  </p:clrMapOvr>
</p:sld>
</file>