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d6e1dbd334c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4b6886ed9a491d"/>
  </p:sldMasterIdLst>
  <p:sldIdLst>
    <p:sldId xmlns:r="http://schemas.openxmlformats.org/officeDocument/2006/relationships" id="256" r:id="Rb1a157bde0e14d90"/>
    <p:sldId xmlns:r="http://schemas.openxmlformats.org/officeDocument/2006/relationships" id="257" r:id="R578d820c1c3b4128"/>
    <p:sldId xmlns:r="http://schemas.openxmlformats.org/officeDocument/2006/relationships" id="258" r:id="R223e464db44e442d"/>
    <p:sldId xmlns:r="http://schemas.openxmlformats.org/officeDocument/2006/relationships" id="259" r:id="Red4eb5aa51494969"/>
    <p:sldId xmlns:r="http://schemas.openxmlformats.org/officeDocument/2006/relationships" id="260" r:id="R1d87599c56444077"/>
    <p:sldId xmlns:r="http://schemas.openxmlformats.org/officeDocument/2006/relationships" id="261" r:id="Rc0377813f31142c7"/>
    <p:sldId xmlns:r="http://schemas.openxmlformats.org/officeDocument/2006/relationships" id="262" r:id="Rab04e65e09454c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b6886ed9a491d" /><Relationship Type="http://schemas.openxmlformats.org/officeDocument/2006/relationships/slide" Target="/ppt/slides/slide1.xml" Id="Rb1a157bde0e14d90" /><Relationship Type="http://schemas.openxmlformats.org/officeDocument/2006/relationships/slide" Target="/ppt/slides/slide2.xml" Id="R578d820c1c3b4128" /><Relationship Type="http://schemas.openxmlformats.org/officeDocument/2006/relationships/slide" Target="/ppt/slides/slide3.xml" Id="R223e464db44e442d" /><Relationship Type="http://schemas.openxmlformats.org/officeDocument/2006/relationships/slide" Target="/ppt/slides/slide4.xml" Id="Red4eb5aa51494969" /><Relationship Type="http://schemas.openxmlformats.org/officeDocument/2006/relationships/slide" Target="/ppt/slides/slide5.xml" Id="R1d87599c56444077" /><Relationship Type="http://schemas.openxmlformats.org/officeDocument/2006/relationships/slide" Target="/ppt/slides/slide6.xml" Id="Rc0377813f31142c7" /><Relationship Type="http://schemas.openxmlformats.org/officeDocument/2006/relationships/slide" Target="/ppt/slides/slide7.xml" Id="Rab04e65e09454c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b30fa179f942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62b7355c04677" /><Relationship Type="http://schemas.openxmlformats.org/officeDocument/2006/relationships/theme" Target="/ppt/slideMasters/theme/theme1.xml" Id="Rcfa8c7690a6846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462b7355c046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71e2aba064a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aff20777b4f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bb053bf8247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309af8aea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12c86f42f42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bcfbf689b41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bc0d674d848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STONE HUT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 HUT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STONE HUT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 HUT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 HUT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 HUT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49 963 131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15 394 832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55 939 983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 HUT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JØRGEN NORDBERG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 HUT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Carl Jørgen Nordberg, Holsetgata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914 286 042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STONE HUT AS</a:t>
            </a:r>
          </a:p>
        </p:txBody>
      </p:sp>
    </p:spTree>
  </p:cSld>
  <p:clrMapOvr>
    <a:masterClrMapping xmlns:a="http://schemas.openxmlformats.org/drawingml/2006/main"/>
  </p:clrMapOvr>
</p:sld>
</file>