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e2e188f24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2e917c0884c9b"/>
  </p:sldMasterIdLst>
  <p:sldIdLst>
    <p:sldId xmlns:r="http://schemas.openxmlformats.org/officeDocument/2006/relationships" id="256" r:id="R872e53a5d2d14b82"/>
    <p:sldId xmlns:r="http://schemas.openxmlformats.org/officeDocument/2006/relationships" id="257" r:id="R4d62528cea834fc6"/>
    <p:sldId xmlns:r="http://schemas.openxmlformats.org/officeDocument/2006/relationships" id="258" r:id="Rdfce37f3671042ad"/>
    <p:sldId xmlns:r="http://schemas.openxmlformats.org/officeDocument/2006/relationships" id="259" r:id="R11dcb7eb8968456d"/>
    <p:sldId xmlns:r="http://schemas.openxmlformats.org/officeDocument/2006/relationships" id="260" r:id="R63edc27df5cd49e7"/>
    <p:sldId xmlns:r="http://schemas.openxmlformats.org/officeDocument/2006/relationships" id="261" r:id="R1ff6934eaa684417"/>
    <p:sldId xmlns:r="http://schemas.openxmlformats.org/officeDocument/2006/relationships" id="262" r:id="Rb5acdb019c7a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2e917c0884c9b" /><Relationship Type="http://schemas.openxmlformats.org/officeDocument/2006/relationships/slide" Target="/ppt/slides/slide1.xml" Id="R872e53a5d2d14b82" /><Relationship Type="http://schemas.openxmlformats.org/officeDocument/2006/relationships/slide" Target="/ppt/slides/slide2.xml" Id="R4d62528cea834fc6" /><Relationship Type="http://schemas.openxmlformats.org/officeDocument/2006/relationships/slide" Target="/ppt/slides/slide3.xml" Id="Rdfce37f3671042ad" /><Relationship Type="http://schemas.openxmlformats.org/officeDocument/2006/relationships/slide" Target="/ppt/slides/slide4.xml" Id="R11dcb7eb8968456d" /><Relationship Type="http://schemas.openxmlformats.org/officeDocument/2006/relationships/slide" Target="/ppt/slides/slide5.xml" Id="R63edc27df5cd49e7" /><Relationship Type="http://schemas.openxmlformats.org/officeDocument/2006/relationships/slide" Target="/ppt/slides/slide6.xml" Id="R1ff6934eaa684417" /><Relationship Type="http://schemas.openxmlformats.org/officeDocument/2006/relationships/slide" Target="/ppt/slides/slide7.xml" Id="Rb5acdb019c7a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7083477cd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6bfe9653447b" /><Relationship Type="http://schemas.openxmlformats.org/officeDocument/2006/relationships/theme" Target="/ppt/slideMasters/theme/theme1.xml" Id="Ra2a11931b758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36bfe9653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eb927b22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fe054680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4847bae7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cd3e0a7f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3ee1c42d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382f5c0a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8b628d72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NIVIS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100 524 824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118 438 316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 OK TINDAR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STONE HUT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Planet Snow AS, Hertzbergs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