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c9fb04a32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322c53b7b4f00"/>
  </p:sldMasterIdLst>
  <p:sldIdLst>
    <p:sldId xmlns:r="http://schemas.openxmlformats.org/officeDocument/2006/relationships" id="256" r:id="R8270bacbf44d498d"/>
    <p:sldId xmlns:r="http://schemas.openxmlformats.org/officeDocument/2006/relationships" id="257" r:id="Re4c6b695a078488d"/>
    <p:sldId xmlns:r="http://schemas.openxmlformats.org/officeDocument/2006/relationships" id="258" r:id="Rb3fbb7f5f9d147e7"/>
    <p:sldId xmlns:r="http://schemas.openxmlformats.org/officeDocument/2006/relationships" id="259" r:id="Rceff4dcdddbe4373"/>
    <p:sldId xmlns:r="http://schemas.openxmlformats.org/officeDocument/2006/relationships" id="260" r:id="R6bcd3f31852d487d"/>
    <p:sldId xmlns:r="http://schemas.openxmlformats.org/officeDocument/2006/relationships" id="261" r:id="R307519cb71e14434"/>
    <p:sldId xmlns:r="http://schemas.openxmlformats.org/officeDocument/2006/relationships" id="262" r:id="Re1a8eed340be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322c53b7b4f00" /><Relationship Type="http://schemas.openxmlformats.org/officeDocument/2006/relationships/slide" Target="/ppt/slides/slide1.xml" Id="R8270bacbf44d498d" /><Relationship Type="http://schemas.openxmlformats.org/officeDocument/2006/relationships/slide" Target="/ppt/slides/slide2.xml" Id="Re4c6b695a078488d" /><Relationship Type="http://schemas.openxmlformats.org/officeDocument/2006/relationships/slide" Target="/ppt/slides/slide3.xml" Id="Rb3fbb7f5f9d147e7" /><Relationship Type="http://schemas.openxmlformats.org/officeDocument/2006/relationships/slide" Target="/ppt/slides/slide4.xml" Id="Rceff4dcdddbe4373" /><Relationship Type="http://schemas.openxmlformats.org/officeDocument/2006/relationships/slide" Target="/ppt/slides/slide5.xml" Id="R6bcd3f31852d487d" /><Relationship Type="http://schemas.openxmlformats.org/officeDocument/2006/relationships/slide" Target="/ppt/slides/slide6.xml" Id="R307519cb71e14434" /><Relationship Type="http://schemas.openxmlformats.org/officeDocument/2006/relationships/slide" Target="/ppt/slides/slide7.xml" Id="Re1a8eed340be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c78fb5904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e446d4de4355" /><Relationship Type="http://schemas.openxmlformats.org/officeDocument/2006/relationships/theme" Target="/ppt/slideMasters/theme/theme1.xml" Id="R289813edf41b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8e446d4de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0418b1bf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0b88d26c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ac2f74f1a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516710d97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75be3168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435464fa4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4eb489628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16 197 524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5 993 065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68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www.digitall.no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