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950213411043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daacf486284002"/>
  </p:sldMasterIdLst>
  <p:sldIdLst>
    <p:sldId xmlns:r="http://schemas.openxmlformats.org/officeDocument/2006/relationships" id="256" r:id="Rb35f4c9acef14665"/>
    <p:sldId xmlns:r="http://schemas.openxmlformats.org/officeDocument/2006/relationships" id="257" r:id="Rcde8949f6dd444df"/>
    <p:sldId xmlns:r="http://schemas.openxmlformats.org/officeDocument/2006/relationships" id="258" r:id="R3075500be55649e4"/>
    <p:sldId xmlns:r="http://schemas.openxmlformats.org/officeDocument/2006/relationships" id="259" r:id="R3d79835cf74b4918"/>
    <p:sldId xmlns:r="http://schemas.openxmlformats.org/officeDocument/2006/relationships" id="260" r:id="R263aa0cd44e64486"/>
    <p:sldId xmlns:r="http://schemas.openxmlformats.org/officeDocument/2006/relationships" id="261" r:id="Rf353760d917647b8"/>
    <p:sldId xmlns:r="http://schemas.openxmlformats.org/officeDocument/2006/relationships" id="262" r:id="R4c3d359f14c24e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aacf486284002" /><Relationship Type="http://schemas.openxmlformats.org/officeDocument/2006/relationships/slide" Target="/ppt/slides/slide1.xml" Id="Rb35f4c9acef14665" /><Relationship Type="http://schemas.openxmlformats.org/officeDocument/2006/relationships/slide" Target="/ppt/slides/slide2.xml" Id="Rcde8949f6dd444df" /><Relationship Type="http://schemas.openxmlformats.org/officeDocument/2006/relationships/slide" Target="/ppt/slides/slide3.xml" Id="R3075500be55649e4" /><Relationship Type="http://schemas.openxmlformats.org/officeDocument/2006/relationships/slide" Target="/ppt/slides/slide4.xml" Id="R3d79835cf74b4918" /><Relationship Type="http://schemas.openxmlformats.org/officeDocument/2006/relationships/slide" Target="/ppt/slides/slide5.xml" Id="R263aa0cd44e64486" /><Relationship Type="http://schemas.openxmlformats.org/officeDocument/2006/relationships/slide" Target="/ppt/slides/slide6.xml" Id="Rf353760d917647b8" /><Relationship Type="http://schemas.openxmlformats.org/officeDocument/2006/relationships/slide" Target="/ppt/slides/slide7.xml" Id="R4c3d359f14c24e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891c9dc1f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6e7fc48d84ada" /><Relationship Type="http://schemas.openxmlformats.org/officeDocument/2006/relationships/theme" Target="/ppt/slideMasters/theme/theme1.xml" Id="Rfbd5b1dc2eb749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e6e7fc48d84a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04e8f85ec41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ff2ab33214f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fc44bbf5547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d628eb7d24c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9305998f54b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4a0be7bf846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efac7ba2348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HOLDING AS ble etablert [år] og holder til i Varangerbotn.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−534 852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67 297 548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138 334 265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DIRGI AS  –  54,7 %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IDEAL TRADING CO AS  –  17,9 %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EIER AS  –  16,8 %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VIDAR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Varangerbotn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9840 Varangerbotn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914 286 549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HOLDING AS</a:t>
            </a:r>
          </a:p>
        </p:txBody>
      </p:sp>
    </p:spTree>
  </p:cSld>
  <p:clrMapOvr>
    <a:masterClrMapping xmlns:a="http://schemas.openxmlformats.org/drawingml/2006/main"/>
  </p:clrMapOvr>
</p:sld>
</file>