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2533e2b77e4f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4ce52f60bf48c6"/>
  </p:sldMasterIdLst>
  <p:sldIdLst>
    <p:sldId xmlns:r="http://schemas.openxmlformats.org/officeDocument/2006/relationships" id="256" r:id="R6b7f074e6bd046a0"/>
    <p:sldId xmlns:r="http://schemas.openxmlformats.org/officeDocument/2006/relationships" id="257" r:id="R01317950e3fe49ee"/>
    <p:sldId xmlns:r="http://schemas.openxmlformats.org/officeDocument/2006/relationships" id="258" r:id="R629edd790cba4b82"/>
    <p:sldId xmlns:r="http://schemas.openxmlformats.org/officeDocument/2006/relationships" id="259" r:id="R880df397105a464d"/>
    <p:sldId xmlns:r="http://schemas.openxmlformats.org/officeDocument/2006/relationships" id="260" r:id="R18313258c501461d"/>
    <p:sldId xmlns:r="http://schemas.openxmlformats.org/officeDocument/2006/relationships" id="261" r:id="R04a6e1b8b8864eb7"/>
    <p:sldId xmlns:r="http://schemas.openxmlformats.org/officeDocument/2006/relationships" id="262" r:id="Re43bb544cccc48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ce52f60bf48c6" /><Relationship Type="http://schemas.openxmlformats.org/officeDocument/2006/relationships/slide" Target="/ppt/slides/slide1.xml" Id="R6b7f074e6bd046a0" /><Relationship Type="http://schemas.openxmlformats.org/officeDocument/2006/relationships/slide" Target="/ppt/slides/slide2.xml" Id="R01317950e3fe49ee" /><Relationship Type="http://schemas.openxmlformats.org/officeDocument/2006/relationships/slide" Target="/ppt/slides/slide3.xml" Id="R629edd790cba4b82" /><Relationship Type="http://schemas.openxmlformats.org/officeDocument/2006/relationships/slide" Target="/ppt/slides/slide4.xml" Id="R880df397105a464d" /><Relationship Type="http://schemas.openxmlformats.org/officeDocument/2006/relationships/slide" Target="/ppt/slides/slide5.xml" Id="R18313258c501461d" /><Relationship Type="http://schemas.openxmlformats.org/officeDocument/2006/relationships/slide" Target="/ppt/slides/slide6.xml" Id="R04a6e1b8b8864eb7" /><Relationship Type="http://schemas.openxmlformats.org/officeDocument/2006/relationships/slide" Target="/ppt/slides/slide7.xml" Id="Re43bb544cccc48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3efe542f4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ed37d678b4c63" /><Relationship Type="http://schemas.openxmlformats.org/officeDocument/2006/relationships/theme" Target="/ppt/slideMasters/theme/theme1.xml" Id="R095ec4cfe5ad43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8ed37d678b4c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81bf1650d4e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96b33804b41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e3c5c4e1d42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dfd8e4bf149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49bcc690146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b8894811646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5908e6c194a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RAVNDAL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RAVNDAL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RAVNDAL HOLDING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RAVNDAL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RAVNDAL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RAVNDAL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251 300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17 715 365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19 307 994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RAVNDAL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RAVNDAL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RAVNDAL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914 303 168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RAVNDAL HOLDING AS</a:t>
            </a:r>
          </a:p>
        </p:txBody>
      </p:sp>
    </p:spTree>
  </p:cSld>
  <p:clrMapOvr>
    <a:masterClrMapping xmlns:a="http://schemas.openxmlformats.org/drawingml/2006/main"/>
  </p:clrMapOvr>
</p:sld>
</file>