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9fe46608f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dbfc04d534a52"/>
  </p:sldMasterIdLst>
  <p:sldIdLst>
    <p:sldId xmlns:r="http://schemas.openxmlformats.org/officeDocument/2006/relationships" id="256" r:id="Re1b41202986c40d4"/>
    <p:sldId xmlns:r="http://schemas.openxmlformats.org/officeDocument/2006/relationships" id="257" r:id="R335d69495e6b4db4"/>
    <p:sldId xmlns:r="http://schemas.openxmlformats.org/officeDocument/2006/relationships" id="258" r:id="R7aa347ba5f1a429d"/>
    <p:sldId xmlns:r="http://schemas.openxmlformats.org/officeDocument/2006/relationships" id="259" r:id="R787025c3e36d4e76"/>
    <p:sldId xmlns:r="http://schemas.openxmlformats.org/officeDocument/2006/relationships" id="260" r:id="Rba1585c27f164bbc"/>
    <p:sldId xmlns:r="http://schemas.openxmlformats.org/officeDocument/2006/relationships" id="261" r:id="R74e817c0d59e43c0"/>
    <p:sldId xmlns:r="http://schemas.openxmlformats.org/officeDocument/2006/relationships" id="262" r:id="Rdd66a3e557b3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dbfc04d534a52" /><Relationship Type="http://schemas.openxmlformats.org/officeDocument/2006/relationships/slide" Target="/ppt/slides/slide1.xml" Id="Re1b41202986c40d4" /><Relationship Type="http://schemas.openxmlformats.org/officeDocument/2006/relationships/slide" Target="/ppt/slides/slide2.xml" Id="R335d69495e6b4db4" /><Relationship Type="http://schemas.openxmlformats.org/officeDocument/2006/relationships/slide" Target="/ppt/slides/slide3.xml" Id="R7aa347ba5f1a429d" /><Relationship Type="http://schemas.openxmlformats.org/officeDocument/2006/relationships/slide" Target="/ppt/slides/slide4.xml" Id="R787025c3e36d4e76" /><Relationship Type="http://schemas.openxmlformats.org/officeDocument/2006/relationships/slide" Target="/ppt/slides/slide5.xml" Id="Rba1585c27f164bbc" /><Relationship Type="http://schemas.openxmlformats.org/officeDocument/2006/relationships/slide" Target="/ppt/slides/slide6.xml" Id="R74e817c0d59e43c0" /><Relationship Type="http://schemas.openxmlformats.org/officeDocument/2006/relationships/slide" Target="/ppt/slides/slide7.xml" Id="Rdd66a3e557b3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179622d6e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ee134fa624330" /><Relationship Type="http://schemas.openxmlformats.org/officeDocument/2006/relationships/theme" Target="/ppt/slideMasters/theme/theme1.xml" Id="R65ee82f34565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ee134fa6243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f5e822911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5db9b0b3f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862c0525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c03b334b6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0d3489aa7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adeeaf1a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44b7796dc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 HEIBERG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HEIBERG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24 958 938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kristin@heiberg.as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914 305 551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