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a3123f335141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1ae9048efd4f33"/>
  </p:sldMasterIdLst>
  <p:sldIdLst>
    <p:sldId xmlns:r="http://schemas.openxmlformats.org/officeDocument/2006/relationships" id="256" r:id="R8d64c6000a4540a9"/>
    <p:sldId xmlns:r="http://schemas.openxmlformats.org/officeDocument/2006/relationships" id="257" r:id="R33045a59870c4191"/>
    <p:sldId xmlns:r="http://schemas.openxmlformats.org/officeDocument/2006/relationships" id="258" r:id="Rd97ba73bd0c24905"/>
    <p:sldId xmlns:r="http://schemas.openxmlformats.org/officeDocument/2006/relationships" id="259" r:id="Rc3e50d0400734432"/>
    <p:sldId xmlns:r="http://schemas.openxmlformats.org/officeDocument/2006/relationships" id="260" r:id="R8a2c0d02584240a6"/>
    <p:sldId xmlns:r="http://schemas.openxmlformats.org/officeDocument/2006/relationships" id="261" r:id="R34ba313386f04016"/>
    <p:sldId xmlns:r="http://schemas.openxmlformats.org/officeDocument/2006/relationships" id="262" r:id="R980cba51006c40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1ae9048efd4f33" /><Relationship Type="http://schemas.openxmlformats.org/officeDocument/2006/relationships/slide" Target="/ppt/slides/slide1.xml" Id="R8d64c6000a4540a9" /><Relationship Type="http://schemas.openxmlformats.org/officeDocument/2006/relationships/slide" Target="/ppt/slides/slide2.xml" Id="R33045a59870c4191" /><Relationship Type="http://schemas.openxmlformats.org/officeDocument/2006/relationships/slide" Target="/ppt/slides/slide3.xml" Id="Rd97ba73bd0c24905" /><Relationship Type="http://schemas.openxmlformats.org/officeDocument/2006/relationships/slide" Target="/ppt/slides/slide4.xml" Id="Rc3e50d0400734432" /><Relationship Type="http://schemas.openxmlformats.org/officeDocument/2006/relationships/slide" Target="/ppt/slides/slide5.xml" Id="R8a2c0d02584240a6" /><Relationship Type="http://schemas.openxmlformats.org/officeDocument/2006/relationships/slide" Target="/ppt/slides/slide6.xml" Id="R34ba313386f04016" /><Relationship Type="http://schemas.openxmlformats.org/officeDocument/2006/relationships/slide" Target="/ppt/slides/slide7.xml" Id="R980cba51006c40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3d063cb0d044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e57aac24943ac" /><Relationship Type="http://schemas.openxmlformats.org/officeDocument/2006/relationships/theme" Target="/ppt/slideMasters/theme/theme1.xml" Id="Re6b99d271dfc4f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ce57aac24943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0ccb7ef8446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d9456d94c44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567bdd5764d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4d184b7b241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56151847f542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77722d1f54c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b8dc84dbe4c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 MØGSTER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 MØGSTER AS ble etablert [år] og holder til i Storebø.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143 813 992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2 978 160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148 742 720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JD MØGSTER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LMM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Alfabygget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5392 Storebø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914 307 228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 MØGSTER AS</a:t>
            </a:r>
          </a:p>
        </p:txBody>
      </p:sp>
    </p:spTree>
  </p:cSld>
  <p:clrMapOvr>
    <a:masterClrMapping xmlns:a="http://schemas.openxmlformats.org/drawingml/2006/main"/>
  </p:clrMapOvr>
</p:sld>
</file>