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a1253035b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b8f4f6f8849e1"/>
  </p:sldMasterIdLst>
  <p:sldIdLst>
    <p:sldId xmlns:r="http://schemas.openxmlformats.org/officeDocument/2006/relationships" id="256" r:id="R4257bfaca1a4454e"/>
    <p:sldId xmlns:r="http://schemas.openxmlformats.org/officeDocument/2006/relationships" id="257" r:id="Rd4973a70194b4a8e"/>
    <p:sldId xmlns:r="http://schemas.openxmlformats.org/officeDocument/2006/relationships" id="258" r:id="Rc1dc7f1d38a6464c"/>
    <p:sldId xmlns:r="http://schemas.openxmlformats.org/officeDocument/2006/relationships" id="259" r:id="Ra126b1e2a7254733"/>
    <p:sldId xmlns:r="http://schemas.openxmlformats.org/officeDocument/2006/relationships" id="260" r:id="R6cd98933772a455c"/>
    <p:sldId xmlns:r="http://schemas.openxmlformats.org/officeDocument/2006/relationships" id="261" r:id="R69c5e0432c6a41ff"/>
    <p:sldId xmlns:r="http://schemas.openxmlformats.org/officeDocument/2006/relationships" id="262" r:id="R5584ca270369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b8f4f6f8849e1" /><Relationship Type="http://schemas.openxmlformats.org/officeDocument/2006/relationships/slide" Target="/ppt/slides/slide1.xml" Id="R4257bfaca1a4454e" /><Relationship Type="http://schemas.openxmlformats.org/officeDocument/2006/relationships/slide" Target="/ppt/slides/slide2.xml" Id="Rd4973a70194b4a8e" /><Relationship Type="http://schemas.openxmlformats.org/officeDocument/2006/relationships/slide" Target="/ppt/slides/slide3.xml" Id="Rc1dc7f1d38a6464c" /><Relationship Type="http://schemas.openxmlformats.org/officeDocument/2006/relationships/slide" Target="/ppt/slides/slide4.xml" Id="Ra126b1e2a7254733" /><Relationship Type="http://schemas.openxmlformats.org/officeDocument/2006/relationships/slide" Target="/ppt/slides/slide5.xml" Id="R6cd98933772a455c" /><Relationship Type="http://schemas.openxmlformats.org/officeDocument/2006/relationships/slide" Target="/ppt/slides/slide6.xml" Id="R69c5e0432c6a41ff" /><Relationship Type="http://schemas.openxmlformats.org/officeDocument/2006/relationships/slide" Target="/ppt/slides/slide7.xml" Id="R5584ca270369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cf0a2cb43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f081c825c4e66" /><Relationship Type="http://schemas.openxmlformats.org/officeDocument/2006/relationships/theme" Target="/ppt/slideMasters/theme/theme1.xml" Id="R5f9abb433067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f081c825c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baa4390a8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630cae0b6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d8317102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3e61c282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7666ba8ce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ecadd1ec9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066c84bd6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AMUNDSEN HOLDING BODØ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HOLDING BODØ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22 223 174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ANDREAS AMUNDSEN  –  90,4 %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AMUNDSEN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914 320 895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HOLDING BODØ AS</a:t>
            </a:r>
          </a:p>
        </p:txBody>
      </p:sp>
    </p:spTree>
  </p:cSld>
  <p:clrMapOvr>
    <a:masterClrMapping xmlns:a="http://schemas.openxmlformats.org/drawingml/2006/main"/>
  </p:clrMapOvr>
</p:sld>
</file>