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6ed669d0c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f175a35a94bac"/>
  </p:sldMasterIdLst>
  <p:sldIdLst>
    <p:sldId xmlns:r="http://schemas.openxmlformats.org/officeDocument/2006/relationships" id="256" r:id="Radc78dae3e4c4196"/>
    <p:sldId xmlns:r="http://schemas.openxmlformats.org/officeDocument/2006/relationships" id="257" r:id="R3c2d0af3d29b440c"/>
    <p:sldId xmlns:r="http://schemas.openxmlformats.org/officeDocument/2006/relationships" id="258" r:id="R915e2ea5ebfa4231"/>
    <p:sldId xmlns:r="http://schemas.openxmlformats.org/officeDocument/2006/relationships" id="259" r:id="R07cb4ad7255f4d60"/>
    <p:sldId xmlns:r="http://schemas.openxmlformats.org/officeDocument/2006/relationships" id="260" r:id="Raa219b410452410c"/>
    <p:sldId xmlns:r="http://schemas.openxmlformats.org/officeDocument/2006/relationships" id="261" r:id="R5bad2aa774c445ef"/>
    <p:sldId xmlns:r="http://schemas.openxmlformats.org/officeDocument/2006/relationships" id="262" r:id="R8525c0ae5c4d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f175a35a94bac" /><Relationship Type="http://schemas.openxmlformats.org/officeDocument/2006/relationships/slide" Target="/ppt/slides/slide1.xml" Id="Radc78dae3e4c4196" /><Relationship Type="http://schemas.openxmlformats.org/officeDocument/2006/relationships/slide" Target="/ppt/slides/slide2.xml" Id="R3c2d0af3d29b440c" /><Relationship Type="http://schemas.openxmlformats.org/officeDocument/2006/relationships/slide" Target="/ppt/slides/slide3.xml" Id="R915e2ea5ebfa4231" /><Relationship Type="http://schemas.openxmlformats.org/officeDocument/2006/relationships/slide" Target="/ppt/slides/slide4.xml" Id="R07cb4ad7255f4d60" /><Relationship Type="http://schemas.openxmlformats.org/officeDocument/2006/relationships/slide" Target="/ppt/slides/slide5.xml" Id="Raa219b410452410c" /><Relationship Type="http://schemas.openxmlformats.org/officeDocument/2006/relationships/slide" Target="/ppt/slides/slide6.xml" Id="R5bad2aa774c445ef" /><Relationship Type="http://schemas.openxmlformats.org/officeDocument/2006/relationships/slide" Target="/ppt/slides/slide7.xml" Id="R8525c0ae5c4d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4c36e9a15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dbbb29f124ecc" /><Relationship Type="http://schemas.openxmlformats.org/officeDocument/2006/relationships/theme" Target="/ppt/slideMasters/theme/theme1.xml" Id="Reb7b98a6148b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dbbb29f12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25cd35ba3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6985f1d7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62f1560b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66d857969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4b037f762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3e8c2ce634a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dd8e84b2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AMUNDSEN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MASKIN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39 102 212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15 147 613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24 791 721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HOLDING BODØ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54 82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914 320 917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MASKIN AS</a:t>
            </a:r>
          </a:p>
        </p:txBody>
      </p:sp>
    </p:spTree>
  </p:cSld>
  <p:clrMapOvr>
    <a:masterClrMapping xmlns:a="http://schemas.openxmlformats.org/drawingml/2006/main"/>
  </p:clrMapOvr>
</p:sld>
</file>