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af8625acc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c0fc94d0f49f3"/>
  </p:sldMasterIdLst>
  <p:sldIdLst>
    <p:sldId xmlns:r="http://schemas.openxmlformats.org/officeDocument/2006/relationships" id="256" r:id="R8dcc428e1e834ec2"/>
    <p:sldId xmlns:r="http://schemas.openxmlformats.org/officeDocument/2006/relationships" id="257" r:id="R3e3dd5f739574a5d"/>
    <p:sldId xmlns:r="http://schemas.openxmlformats.org/officeDocument/2006/relationships" id="258" r:id="Ra0b311d0815e422e"/>
    <p:sldId xmlns:r="http://schemas.openxmlformats.org/officeDocument/2006/relationships" id="259" r:id="R6ca6fe668a3c4630"/>
    <p:sldId xmlns:r="http://schemas.openxmlformats.org/officeDocument/2006/relationships" id="260" r:id="Rd5347e8b8e60455e"/>
    <p:sldId xmlns:r="http://schemas.openxmlformats.org/officeDocument/2006/relationships" id="261" r:id="R2e2110c311e74be4"/>
    <p:sldId xmlns:r="http://schemas.openxmlformats.org/officeDocument/2006/relationships" id="262" r:id="R2ab7625b8b73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c0fc94d0f49f3" /><Relationship Type="http://schemas.openxmlformats.org/officeDocument/2006/relationships/slide" Target="/ppt/slides/slide1.xml" Id="R8dcc428e1e834ec2" /><Relationship Type="http://schemas.openxmlformats.org/officeDocument/2006/relationships/slide" Target="/ppt/slides/slide2.xml" Id="R3e3dd5f739574a5d" /><Relationship Type="http://schemas.openxmlformats.org/officeDocument/2006/relationships/slide" Target="/ppt/slides/slide3.xml" Id="Ra0b311d0815e422e" /><Relationship Type="http://schemas.openxmlformats.org/officeDocument/2006/relationships/slide" Target="/ppt/slides/slide4.xml" Id="R6ca6fe668a3c4630" /><Relationship Type="http://schemas.openxmlformats.org/officeDocument/2006/relationships/slide" Target="/ppt/slides/slide5.xml" Id="Rd5347e8b8e60455e" /><Relationship Type="http://schemas.openxmlformats.org/officeDocument/2006/relationships/slide" Target="/ppt/slides/slide6.xml" Id="R2e2110c311e74be4" /><Relationship Type="http://schemas.openxmlformats.org/officeDocument/2006/relationships/slide" Target="/ppt/slides/slide7.xml" Id="R2ab7625b8b73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e23f7bf4a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fc2e834b4ddf" /><Relationship Type="http://schemas.openxmlformats.org/officeDocument/2006/relationships/theme" Target="/ppt/slideMasters/theme/theme1.xml" Id="Rbe8192ab308a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efc2e834b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a1179dfae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acc22dbc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25ebe382e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01dce950d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a485ef42f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e9c3e769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01f9bb0e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POMANIRA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POMANIRA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SKUI LOHK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Fridalen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nina@pomanira.com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914 322 707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POMANIRA AS</a:t>
            </a:r>
          </a:p>
        </p:txBody>
      </p:sp>
    </p:spTree>
  </p:cSld>
  <p:clrMapOvr>
    <a:masterClrMapping xmlns:a="http://schemas.openxmlformats.org/drawingml/2006/main"/>
  </p:clrMapOvr>
</p:sld>
</file>