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31e2ea7d0d4e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67cb9a80524fbe"/>
  </p:sldMasterIdLst>
  <p:sldIdLst>
    <p:sldId xmlns:r="http://schemas.openxmlformats.org/officeDocument/2006/relationships" id="256" r:id="R30d357f53fc74e58"/>
    <p:sldId xmlns:r="http://schemas.openxmlformats.org/officeDocument/2006/relationships" id="257" r:id="Rbc37122d97574ce0"/>
    <p:sldId xmlns:r="http://schemas.openxmlformats.org/officeDocument/2006/relationships" id="258" r:id="R6a9c055ccd1e49be"/>
    <p:sldId xmlns:r="http://schemas.openxmlformats.org/officeDocument/2006/relationships" id="259" r:id="R12fef77308104e62"/>
    <p:sldId xmlns:r="http://schemas.openxmlformats.org/officeDocument/2006/relationships" id="260" r:id="R32e20d677d834fd6"/>
    <p:sldId xmlns:r="http://schemas.openxmlformats.org/officeDocument/2006/relationships" id="261" r:id="R7d5969f254ae4f4f"/>
    <p:sldId xmlns:r="http://schemas.openxmlformats.org/officeDocument/2006/relationships" id="262" r:id="R21cf422699654d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67cb9a80524fbe" /><Relationship Type="http://schemas.openxmlformats.org/officeDocument/2006/relationships/slide" Target="/ppt/slides/slide1.xml" Id="R30d357f53fc74e58" /><Relationship Type="http://schemas.openxmlformats.org/officeDocument/2006/relationships/slide" Target="/ppt/slides/slide2.xml" Id="Rbc37122d97574ce0" /><Relationship Type="http://schemas.openxmlformats.org/officeDocument/2006/relationships/slide" Target="/ppt/slides/slide3.xml" Id="R6a9c055ccd1e49be" /><Relationship Type="http://schemas.openxmlformats.org/officeDocument/2006/relationships/slide" Target="/ppt/slides/slide4.xml" Id="R12fef77308104e62" /><Relationship Type="http://schemas.openxmlformats.org/officeDocument/2006/relationships/slide" Target="/ppt/slides/slide5.xml" Id="R32e20d677d834fd6" /><Relationship Type="http://schemas.openxmlformats.org/officeDocument/2006/relationships/slide" Target="/ppt/slides/slide6.xml" Id="R7d5969f254ae4f4f" /><Relationship Type="http://schemas.openxmlformats.org/officeDocument/2006/relationships/slide" Target="/ppt/slides/slide7.xml" Id="R21cf422699654d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13fca0f1714f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b0e47c6404970" /><Relationship Type="http://schemas.openxmlformats.org/officeDocument/2006/relationships/theme" Target="/ppt/slideMasters/theme/theme1.xml" Id="R591b58bf3b1c42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7b0e47c64049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b9cd3c25c45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baa8eaa8494e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617676e724a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8d51d6ef24c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41ed8d0154b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d887ad11c46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3736e110e4c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AKB 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AKB 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AKB II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AKB 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AKB 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AKB 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299 929 938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3 966 531 489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3 966 531 489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AKB 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BLYSTAD ANETTE KRISTINE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AKB 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914 326 613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AKB II AS</a:t>
            </a:r>
          </a:p>
        </p:txBody>
      </p:sp>
    </p:spTree>
  </p:cSld>
  <p:clrMapOvr>
    <a:masterClrMapping xmlns:a="http://schemas.openxmlformats.org/drawingml/2006/main"/>
  </p:clrMapOvr>
</p:sld>
</file>