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54c2a65ad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1eddc5ca0a4ac2"/>
  </p:sldMasterIdLst>
  <p:sldIdLst>
    <p:sldId xmlns:r="http://schemas.openxmlformats.org/officeDocument/2006/relationships" id="256" r:id="R3901af1737684017"/>
    <p:sldId xmlns:r="http://schemas.openxmlformats.org/officeDocument/2006/relationships" id="257" r:id="R1705a01511ea4ba3"/>
    <p:sldId xmlns:r="http://schemas.openxmlformats.org/officeDocument/2006/relationships" id="258" r:id="Rcfb38b4afddd4918"/>
    <p:sldId xmlns:r="http://schemas.openxmlformats.org/officeDocument/2006/relationships" id="259" r:id="R2a9710faf14749ca"/>
    <p:sldId xmlns:r="http://schemas.openxmlformats.org/officeDocument/2006/relationships" id="260" r:id="R5e4a8b669e2b42ae"/>
    <p:sldId xmlns:r="http://schemas.openxmlformats.org/officeDocument/2006/relationships" id="261" r:id="R9e90637868ef48f3"/>
    <p:sldId xmlns:r="http://schemas.openxmlformats.org/officeDocument/2006/relationships" id="262" r:id="Rff5414d774f6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eddc5ca0a4ac2" /><Relationship Type="http://schemas.openxmlformats.org/officeDocument/2006/relationships/slide" Target="/ppt/slides/slide1.xml" Id="R3901af1737684017" /><Relationship Type="http://schemas.openxmlformats.org/officeDocument/2006/relationships/slide" Target="/ppt/slides/slide2.xml" Id="R1705a01511ea4ba3" /><Relationship Type="http://schemas.openxmlformats.org/officeDocument/2006/relationships/slide" Target="/ppt/slides/slide3.xml" Id="Rcfb38b4afddd4918" /><Relationship Type="http://schemas.openxmlformats.org/officeDocument/2006/relationships/slide" Target="/ppt/slides/slide4.xml" Id="R2a9710faf14749ca" /><Relationship Type="http://schemas.openxmlformats.org/officeDocument/2006/relationships/slide" Target="/ppt/slides/slide5.xml" Id="R5e4a8b669e2b42ae" /><Relationship Type="http://schemas.openxmlformats.org/officeDocument/2006/relationships/slide" Target="/ppt/slides/slide6.xml" Id="R9e90637868ef48f3" /><Relationship Type="http://schemas.openxmlformats.org/officeDocument/2006/relationships/slide" Target="/ppt/slides/slide7.xml" Id="Rff5414d774f6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94ba36bb1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9d18e9a24c53" /><Relationship Type="http://schemas.openxmlformats.org/officeDocument/2006/relationships/theme" Target="/ppt/slideMasters/theme/theme1.xml" Id="R29d291991467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09d18e9a24c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88c2a0d246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d2f5188c8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54309cfe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2275e2b01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f279eaf3e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9e14c522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1721155c4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MASKIN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195 284 557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−19 325 446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−17 008 844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108 559 949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MASKIN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Mercurveien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9408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914 329 671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MASKIN AS</a:t>
            </a:r>
          </a:p>
        </p:txBody>
      </p:sp>
    </p:spTree>
  </p:cSld>
  <p:clrMapOvr>
    <a:masterClrMapping xmlns:a="http://schemas.openxmlformats.org/drawingml/2006/main"/>
  </p:clrMapOvr>
</p:sld>
</file>