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a99e115a324a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22c549b80c47ee"/>
  </p:sldMasterIdLst>
  <p:sldIdLst>
    <p:sldId xmlns:r="http://schemas.openxmlformats.org/officeDocument/2006/relationships" id="256" r:id="R9c6831428d9745d1"/>
    <p:sldId xmlns:r="http://schemas.openxmlformats.org/officeDocument/2006/relationships" id="257" r:id="R9d1359f0f9c04b29"/>
    <p:sldId xmlns:r="http://schemas.openxmlformats.org/officeDocument/2006/relationships" id="258" r:id="R629c38e9fca64bb3"/>
    <p:sldId xmlns:r="http://schemas.openxmlformats.org/officeDocument/2006/relationships" id="259" r:id="Rdca7251867814b9a"/>
    <p:sldId xmlns:r="http://schemas.openxmlformats.org/officeDocument/2006/relationships" id="260" r:id="R4c3550204d1048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22c549b80c47ee" /><Relationship Type="http://schemas.openxmlformats.org/officeDocument/2006/relationships/slide" Target="/ppt/slides/slide1.xml" Id="R9c6831428d9745d1" /><Relationship Type="http://schemas.openxmlformats.org/officeDocument/2006/relationships/slide" Target="/ppt/slides/slide2.xml" Id="R9d1359f0f9c04b29" /><Relationship Type="http://schemas.openxmlformats.org/officeDocument/2006/relationships/slide" Target="/ppt/slides/slide3.xml" Id="R629c38e9fca64bb3" /><Relationship Type="http://schemas.openxmlformats.org/officeDocument/2006/relationships/slide" Target="/ppt/slides/slide4.xml" Id="Rdca7251867814b9a" /><Relationship Type="http://schemas.openxmlformats.org/officeDocument/2006/relationships/slide" Target="/ppt/slides/slide5.xml" Id="R4c3550204d1048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6c7aa0cc6c43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e3572eb19e4668" /><Relationship Type="http://schemas.openxmlformats.org/officeDocument/2006/relationships/theme" Target="/ppt/slideMasters/theme/theme1.xml" Id="R83d99ebf5b1848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e3572eb19e46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79cf28584245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82b0b41c2f48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1400f6c8474e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1d98ce74f64b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2e8008cb4147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JULIAN KOBUS ARKITEKTKONTOR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JULIAN KOBUS ARKITEKTKONTOR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JULIAN KOBUS ARKITEKTKONTOR ble etablert [år] og holder til i Bønes.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JULIAN KOBUS ARKITEKTKONTOR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JULIAN KOBUS ARKITEKTKONTOR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JULIAN KOBUS ARKITEKTKONTOR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Gullstølsstien 155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5153 Bønes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julian.kobus@gmail.com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914 330 165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JULIAN KOBUS ARKITEKTKONTOR</a:t>
            </a:r>
          </a:p>
        </p:txBody>
      </p:sp>
    </p:spTree>
  </p:cSld>
  <p:clrMapOvr>
    <a:masterClrMapping xmlns:a="http://schemas.openxmlformats.org/drawingml/2006/main"/>
  </p:clrMapOvr>
</p:sld>
</file>