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646cc5042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8865f65494ba5"/>
  </p:sldMasterIdLst>
  <p:sldIdLst>
    <p:sldId xmlns:r="http://schemas.openxmlformats.org/officeDocument/2006/relationships" id="256" r:id="R02d8de3450c64eac"/>
    <p:sldId xmlns:r="http://schemas.openxmlformats.org/officeDocument/2006/relationships" id="257" r:id="R214327e3b0a840ba"/>
    <p:sldId xmlns:r="http://schemas.openxmlformats.org/officeDocument/2006/relationships" id="258" r:id="Rb740b8f4640141db"/>
    <p:sldId xmlns:r="http://schemas.openxmlformats.org/officeDocument/2006/relationships" id="259" r:id="R79afc90785cc4258"/>
    <p:sldId xmlns:r="http://schemas.openxmlformats.org/officeDocument/2006/relationships" id="260" r:id="Rbc4c31fc83104123"/>
    <p:sldId xmlns:r="http://schemas.openxmlformats.org/officeDocument/2006/relationships" id="261" r:id="R11b82e30fd1347d8"/>
    <p:sldId xmlns:r="http://schemas.openxmlformats.org/officeDocument/2006/relationships" id="262" r:id="R47ebd7f9a3ba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8865f65494ba5" /><Relationship Type="http://schemas.openxmlformats.org/officeDocument/2006/relationships/slide" Target="/ppt/slides/slide1.xml" Id="R02d8de3450c64eac" /><Relationship Type="http://schemas.openxmlformats.org/officeDocument/2006/relationships/slide" Target="/ppt/slides/slide2.xml" Id="R214327e3b0a840ba" /><Relationship Type="http://schemas.openxmlformats.org/officeDocument/2006/relationships/slide" Target="/ppt/slides/slide3.xml" Id="Rb740b8f4640141db" /><Relationship Type="http://schemas.openxmlformats.org/officeDocument/2006/relationships/slide" Target="/ppt/slides/slide4.xml" Id="R79afc90785cc4258" /><Relationship Type="http://schemas.openxmlformats.org/officeDocument/2006/relationships/slide" Target="/ppt/slides/slide5.xml" Id="Rbc4c31fc83104123" /><Relationship Type="http://schemas.openxmlformats.org/officeDocument/2006/relationships/slide" Target="/ppt/slides/slide6.xml" Id="R11b82e30fd1347d8" /><Relationship Type="http://schemas.openxmlformats.org/officeDocument/2006/relationships/slide" Target="/ppt/slides/slide7.xml" Id="R47ebd7f9a3ba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5b7874fd5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adc9cdc884fbb" /><Relationship Type="http://schemas.openxmlformats.org/officeDocument/2006/relationships/theme" Target="/ppt/slideMasters/theme/theme1.xml" Id="R225dc0096359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adc9cdc88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491f64076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5774f9fa8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e22860dc0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0b5c1cfcb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0af279df4a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51b8d7a40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a44ee6efd47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ANLEGGSMASKINER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ANLEGGSMASKINER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26 832 659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−1 346 979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6 075 506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ANLEGGSMASKINER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914 330 858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ANLEGGSMASKINER AS</a:t>
            </a:r>
          </a:p>
        </p:txBody>
      </p:sp>
    </p:spTree>
  </p:cSld>
  <p:clrMapOvr>
    <a:masterClrMapping xmlns:a="http://schemas.openxmlformats.org/drawingml/2006/main"/>
  </p:clrMapOvr>
</p:sld>
</file>