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9055fb24774c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985adeaad040f9"/>
  </p:sldMasterIdLst>
  <p:sldIdLst>
    <p:sldId xmlns:r="http://schemas.openxmlformats.org/officeDocument/2006/relationships" id="256" r:id="Rc2d9b9fe73ee4951"/>
    <p:sldId xmlns:r="http://schemas.openxmlformats.org/officeDocument/2006/relationships" id="257" r:id="R3596fa497d524b2a"/>
    <p:sldId xmlns:r="http://schemas.openxmlformats.org/officeDocument/2006/relationships" id="258" r:id="Raed8eabc95d94a47"/>
    <p:sldId xmlns:r="http://schemas.openxmlformats.org/officeDocument/2006/relationships" id="259" r:id="R57c53047e2b54947"/>
    <p:sldId xmlns:r="http://schemas.openxmlformats.org/officeDocument/2006/relationships" id="260" r:id="R085f47650eb24b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985adeaad040f9" /><Relationship Type="http://schemas.openxmlformats.org/officeDocument/2006/relationships/slide" Target="/ppt/slides/slide1.xml" Id="Rc2d9b9fe73ee4951" /><Relationship Type="http://schemas.openxmlformats.org/officeDocument/2006/relationships/slide" Target="/ppt/slides/slide2.xml" Id="R3596fa497d524b2a" /><Relationship Type="http://schemas.openxmlformats.org/officeDocument/2006/relationships/slide" Target="/ppt/slides/slide3.xml" Id="Raed8eabc95d94a47" /><Relationship Type="http://schemas.openxmlformats.org/officeDocument/2006/relationships/slide" Target="/ppt/slides/slide4.xml" Id="R57c53047e2b54947" /><Relationship Type="http://schemas.openxmlformats.org/officeDocument/2006/relationships/slide" Target="/ppt/slides/slide5.xml" Id="R085f47650eb24b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04fc0c6f4b42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9bac0561c4303" /><Relationship Type="http://schemas.openxmlformats.org/officeDocument/2006/relationships/theme" Target="/ppt/slideMasters/theme/theme1.xml" Id="R33a3e89b41154b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19bac0561c43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40c50058c4d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265234a514c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c19b786354f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c61b017b54e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387bead7845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 KRISTIAN MORKEN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KRISTIAN MORKEN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KRISTIAN MORKEN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KRISTIAN MORKEN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KRISTIAN MORKEN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KRISTIAN MORKEN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Feforvegen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okm_230e@hotmail.com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914 335 485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KRISTIAN MORKEN</a:t>
            </a:r>
          </a:p>
        </p:txBody>
      </p:sp>
    </p:spTree>
  </p:cSld>
  <p:clrMapOvr>
    <a:masterClrMapping xmlns:a="http://schemas.openxmlformats.org/drawingml/2006/main"/>
  </p:clrMapOvr>
</p:sld>
</file>