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dce7b1b83545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a15d3ac82423b"/>
  </p:sldMasterIdLst>
  <p:sldIdLst>
    <p:sldId xmlns:r="http://schemas.openxmlformats.org/officeDocument/2006/relationships" id="256" r:id="Rf7e2d353a3f64e94"/>
    <p:sldId xmlns:r="http://schemas.openxmlformats.org/officeDocument/2006/relationships" id="257" r:id="R485b0b65d7494b96"/>
    <p:sldId xmlns:r="http://schemas.openxmlformats.org/officeDocument/2006/relationships" id="258" r:id="R25656c3a95004112"/>
    <p:sldId xmlns:r="http://schemas.openxmlformats.org/officeDocument/2006/relationships" id="259" r:id="R1d27ddd5690449a2"/>
    <p:sldId xmlns:r="http://schemas.openxmlformats.org/officeDocument/2006/relationships" id="260" r:id="Rc72fbe4590104d64"/>
    <p:sldId xmlns:r="http://schemas.openxmlformats.org/officeDocument/2006/relationships" id="261" r:id="R6cf1a7f03b69491f"/>
    <p:sldId xmlns:r="http://schemas.openxmlformats.org/officeDocument/2006/relationships" id="262" r:id="R305bf74ffecb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a15d3ac82423b" /><Relationship Type="http://schemas.openxmlformats.org/officeDocument/2006/relationships/slide" Target="/ppt/slides/slide1.xml" Id="Rf7e2d353a3f64e94" /><Relationship Type="http://schemas.openxmlformats.org/officeDocument/2006/relationships/slide" Target="/ppt/slides/slide2.xml" Id="R485b0b65d7494b96" /><Relationship Type="http://schemas.openxmlformats.org/officeDocument/2006/relationships/slide" Target="/ppt/slides/slide3.xml" Id="R25656c3a95004112" /><Relationship Type="http://schemas.openxmlformats.org/officeDocument/2006/relationships/slide" Target="/ppt/slides/slide4.xml" Id="R1d27ddd5690449a2" /><Relationship Type="http://schemas.openxmlformats.org/officeDocument/2006/relationships/slide" Target="/ppt/slides/slide5.xml" Id="Rc72fbe4590104d64" /><Relationship Type="http://schemas.openxmlformats.org/officeDocument/2006/relationships/slide" Target="/ppt/slides/slide6.xml" Id="R6cf1a7f03b69491f" /><Relationship Type="http://schemas.openxmlformats.org/officeDocument/2006/relationships/slide" Target="/ppt/slides/slide7.xml" Id="R305bf74ffecb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326ac7d44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87686fc3e411c" /><Relationship Type="http://schemas.openxmlformats.org/officeDocument/2006/relationships/theme" Target="/ppt/slideMasters/theme/theme1.xml" Id="R19c31a62f90747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787686fc3e41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e75b6dd824b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8fa05369149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3974102ea44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402d614ed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62838b32a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4cbe0b1fe4f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97f859545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S EIENDOM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8 559 178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13 762 561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LODE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Nærbøgata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914 338 069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S EIENDOM AS</a:t>
            </a:r>
          </a:p>
        </p:txBody>
      </p:sp>
    </p:spTree>
  </p:cSld>
  <p:clrMapOvr>
    <a:masterClrMapping xmlns:a="http://schemas.openxmlformats.org/drawingml/2006/main"/>
  </p:clrMapOvr>
</p:sld>
</file>