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e59527046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0b7e929214478"/>
  </p:sldMasterIdLst>
  <p:sldIdLst>
    <p:sldId xmlns:r="http://schemas.openxmlformats.org/officeDocument/2006/relationships" id="256" r:id="R45c062b76b7841e6"/>
    <p:sldId xmlns:r="http://schemas.openxmlformats.org/officeDocument/2006/relationships" id="257" r:id="Rc54f31c658724fe8"/>
    <p:sldId xmlns:r="http://schemas.openxmlformats.org/officeDocument/2006/relationships" id="258" r:id="R283942726ac64678"/>
    <p:sldId xmlns:r="http://schemas.openxmlformats.org/officeDocument/2006/relationships" id="259" r:id="Rc3957309a07e408d"/>
    <p:sldId xmlns:r="http://schemas.openxmlformats.org/officeDocument/2006/relationships" id="260" r:id="Re3ecf5b8a21f4eab"/>
    <p:sldId xmlns:r="http://schemas.openxmlformats.org/officeDocument/2006/relationships" id="261" r:id="R991ae6f69c9c40ca"/>
    <p:sldId xmlns:r="http://schemas.openxmlformats.org/officeDocument/2006/relationships" id="262" r:id="Rb83c4351b0cc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0b7e929214478" /><Relationship Type="http://schemas.openxmlformats.org/officeDocument/2006/relationships/slide" Target="/ppt/slides/slide1.xml" Id="R45c062b76b7841e6" /><Relationship Type="http://schemas.openxmlformats.org/officeDocument/2006/relationships/slide" Target="/ppt/slides/slide2.xml" Id="Rc54f31c658724fe8" /><Relationship Type="http://schemas.openxmlformats.org/officeDocument/2006/relationships/slide" Target="/ppt/slides/slide3.xml" Id="R283942726ac64678" /><Relationship Type="http://schemas.openxmlformats.org/officeDocument/2006/relationships/slide" Target="/ppt/slides/slide4.xml" Id="Rc3957309a07e408d" /><Relationship Type="http://schemas.openxmlformats.org/officeDocument/2006/relationships/slide" Target="/ppt/slides/slide5.xml" Id="Re3ecf5b8a21f4eab" /><Relationship Type="http://schemas.openxmlformats.org/officeDocument/2006/relationships/slide" Target="/ppt/slides/slide6.xml" Id="R991ae6f69c9c40ca" /><Relationship Type="http://schemas.openxmlformats.org/officeDocument/2006/relationships/slide" Target="/ppt/slides/slide7.xml" Id="Rb83c4351b0cc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92792f70d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64c6f34f4a85" /><Relationship Type="http://schemas.openxmlformats.org/officeDocument/2006/relationships/theme" Target="/ppt/slideMasters/theme/theme1.xml" Id="Rde9e588465e1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b64c6f34f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08295d72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74f68bb4b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a73ab379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1f5482b54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7095f6bc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c8a90c8a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966ff584d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BLIKK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26 305 211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BLIKK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www.kbblikk.no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914 341 922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AS</a:t>
            </a:r>
          </a:p>
        </p:txBody>
      </p:sp>
    </p:spTree>
  </p:cSld>
  <p:clrMapOvr>
    <a:masterClrMapping xmlns:a="http://schemas.openxmlformats.org/drawingml/2006/main"/>
  </p:clrMapOvr>
</p:sld>
</file>