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76bb0291e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76e4c6516403c"/>
  </p:sldMasterIdLst>
  <p:sldIdLst>
    <p:sldId xmlns:r="http://schemas.openxmlformats.org/officeDocument/2006/relationships" id="256" r:id="Rfbfe19c382ab4d6a"/>
    <p:sldId xmlns:r="http://schemas.openxmlformats.org/officeDocument/2006/relationships" id="257" r:id="R90ecabd20e5643d3"/>
    <p:sldId xmlns:r="http://schemas.openxmlformats.org/officeDocument/2006/relationships" id="258" r:id="R801b32e8d1e54f2c"/>
    <p:sldId xmlns:r="http://schemas.openxmlformats.org/officeDocument/2006/relationships" id="259" r:id="R06dc9fcf3219470e"/>
    <p:sldId xmlns:r="http://schemas.openxmlformats.org/officeDocument/2006/relationships" id="260" r:id="R520d830d444b4018"/>
    <p:sldId xmlns:r="http://schemas.openxmlformats.org/officeDocument/2006/relationships" id="261" r:id="R607d86eaf03a430e"/>
    <p:sldId xmlns:r="http://schemas.openxmlformats.org/officeDocument/2006/relationships" id="262" r:id="R08fa942e0910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76e4c6516403c" /><Relationship Type="http://schemas.openxmlformats.org/officeDocument/2006/relationships/slide" Target="/ppt/slides/slide1.xml" Id="Rfbfe19c382ab4d6a" /><Relationship Type="http://schemas.openxmlformats.org/officeDocument/2006/relationships/slide" Target="/ppt/slides/slide2.xml" Id="R90ecabd20e5643d3" /><Relationship Type="http://schemas.openxmlformats.org/officeDocument/2006/relationships/slide" Target="/ppt/slides/slide3.xml" Id="R801b32e8d1e54f2c" /><Relationship Type="http://schemas.openxmlformats.org/officeDocument/2006/relationships/slide" Target="/ppt/slides/slide4.xml" Id="R06dc9fcf3219470e" /><Relationship Type="http://schemas.openxmlformats.org/officeDocument/2006/relationships/slide" Target="/ppt/slides/slide5.xml" Id="R520d830d444b4018" /><Relationship Type="http://schemas.openxmlformats.org/officeDocument/2006/relationships/slide" Target="/ppt/slides/slide6.xml" Id="R607d86eaf03a430e" /><Relationship Type="http://schemas.openxmlformats.org/officeDocument/2006/relationships/slide" Target="/ppt/slides/slide7.xml" Id="R08fa942e0910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3b02b39e6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fb4037fa4c00" /><Relationship Type="http://schemas.openxmlformats.org/officeDocument/2006/relationships/theme" Target="/ppt/slideMasters/theme/theme1.xml" Id="Rfe859e71554844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4fb4037fa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677b63dc9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73755ca39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0d65bb08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7767744c4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a090efd6e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6df5af32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0eedb009b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BRIMER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283 204 092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26 833 573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139 915 305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ENTEC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914 346 401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AS</a:t>
            </a:r>
          </a:p>
        </p:txBody>
      </p:sp>
    </p:spTree>
  </p:cSld>
  <p:clrMapOvr>
    <a:masterClrMapping xmlns:a="http://schemas.openxmlformats.org/drawingml/2006/main"/>
  </p:clrMapOvr>
</p:sld>
</file>