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aad99e82c45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00d57ecba453c"/>
  </p:sldMasterIdLst>
  <p:sldIdLst>
    <p:sldId xmlns:r="http://schemas.openxmlformats.org/officeDocument/2006/relationships" id="256" r:id="Rc44e61eaac284a5a"/>
    <p:sldId xmlns:r="http://schemas.openxmlformats.org/officeDocument/2006/relationships" id="257" r:id="R68ae0100a2614cb9"/>
    <p:sldId xmlns:r="http://schemas.openxmlformats.org/officeDocument/2006/relationships" id="258" r:id="R6752147c35a04a76"/>
    <p:sldId xmlns:r="http://schemas.openxmlformats.org/officeDocument/2006/relationships" id="259" r:id="R951a1d02fa0d4fe4"/>
    <p:sldId xmlns:r="http://schemas.openxmlformats.org/officeDocument/2006/relationships" id="260" r:id="R997cdd6acb254f19"/>
    <p:sldId xmlns:r="http://schemas.openxmlformats.org/officeDocument/2006/relationships" id="261" r:id="R11a4b0840c94486c"/>
    <p:sldId xmlns:r="http://schemas.openxmlformats.org/officeDocument/2006/relationships" id="262" r:id="Ree9750a70c1d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00d57ecba453c" /><Relationship Type="http://schemas.openxmlformats.org/officeDocument/2006/relationships/slide" Target="/ppt/slides/slide1.xml" Id="Rc44e61eaac284a5a" /><Relationship Type="http://schemas.openxmlformats.org/officeDocument/2006/relationships/slide" Target="/ppt/slides/slide2.xml" Id="R68ae0100a2614cb9" /><Relationship Type="http://schemas.openxmlformats.org/officeDocument/2006/relationships/slide" Target="/ppt/slides/slide3.xml" Id="R6752147c35a04a76" /><Relationship Type="http://schemas.openxmlformats.org/officeDocument/2006/relationships/slide" Target="/ppt/slides/slide4.xml" Id="R951a1d02fa0d4fe4" /><Relationship Type="http://schemas.openxmlformats.org/officeDocument/2006/relationships/slide" Target="/ppt/slides/slide5.xml" Id="R997cdd6acb254f19" /><Relationship Type="http://schemas.openxmlformats.org/officeDocument/2006/relationships/slide" Target="/ppt/slides/slide6.xml" Id="R11a4b0840c94486c" /><Relationship Type="http://schemas.openxmlformats.org/officeDocument/2006/relationships/slide" Target="/ppt/slides/slide7.xml" Id="Ree9750a70c1d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c5529060e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3e7f0c5647d9" /><Relationship Type="http://schemas.openxmlformats.org/officeDocument/2006/relationships/theme" Target="/ppt/slideMasters/theme/theme1.xml" Id="R3aa543a23080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f83e7f0c5647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f2c562bb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40a7c90c3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6e83145040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abdd716c41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a9821f7e749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edd58baca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f9f84653f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HJARTØY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HJARTØY ENTREPRENØRFORRETNING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28 680 582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20 634 237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HJARTØY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Strenghaugen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914 353 602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HJARTØY ENTREPRENØRFORRETNING AS</a:t>
            </a:r>
          </a:p>
        </p:txBody>
      </p:sp>
    </p:spTree>
  </p:cSld>
  <p:clrMapOvr>
    <a:masterClrMapping xmlns:a="http://schemas.openxmlformats.org/drawingml/2006/main"/>
  </p:clrMapOvr>
</p:sld>
</file>