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6c10bc1f3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02148869b4a71"/>
  </p:sldMasterIdLst>
  <p:sldIdLst>
    <p:sldId xmlns:r="http://schemas.openxmlformats.org/officeDocument/2006/relationships" id="256" r:id="R2b11820e0d9f4105"/>
    <p:sldId xmlns:r="http://schemas.openxmlformats.org/officeDocument/2006/relationships" id="257" r:id="Rbe348d9b24f9414e"/>
    <p:sldId xmlns:r="http://schemas.openxmlformats.org/officeDocument/2006/relationships" id="258" r:id="Rf380b91b48f34eba"/>
    <p:sldId xmlns:r="http://schemas.openxmlformats.org/officeDocument/2006/relationships" id="259" r:id="Rd40e6999f10340eb"/>
    <p:sldId xmlns:r="http://schemas.openxmlformats.org/officeDocument/2006/relationships" id="260" r:id="Rfc8a000e0a9740e7"/>
    <p:sldId xmlns:r="http://schemas.openxmlformats.org/officeDocument/2006/relationships" id="261" r:id="R9b90483ade794842"/>
    <p:sldId xmlns:r="http://schemas.openxmlformats.org/officeDocument/2006/relationships" id="262" r:id="Rbfffc0a4ae03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02148869b4a71" /><Relationship Type="http://schemas.openxmlformats.org/officeDocument/2006/relationships/slide" Target="/ppt/slides/slide1.xml" Id="R2b11820e0d9f4105" /><Relationship Type="http://schemas.openxmlformats.org/officeDocument/2006/relationships/slide" Target="/ppt/slides/slide2.xml" Id="Rbe348d9b24f9414e" /><Relationship Type="http://schemas.openxmlformats.org/officeDocument/2006/relationships/slide" Target="/ppt/slides/slide3.xml" Id="Rf380b91b48f34eba" /><Relationship Type="http://schemas.openxmlformats.org/officeDocument/2006/relationships/slide" Target="/ppt/slides/slide4.xml" Id="Rd40e6999f10340eb" /><Relationship Type="http://schemas.openxmlformats.org/officeDocument/2006/relationships/slide" Target="/ppt/slides/slide5.xml" Id="Rfc8a000e0a9740e7" /><Relationship Type="http://schemas.openxmlformats.org/officeDocument/2006/relationships/slide" Target="/ppt/slides/slide6.xml" Id="R9b90483ade794842" /><Relationship Type="http://schemas.openxmlformats.org/officeDocument/2006/relationships/slide" Target="/ppt/slides/slide7.xml" Id="Rbfffc0a4ae03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63b10b9b3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75e5b529472c" /><Relationship Type="http://schemas.openxmlformats.org/officeDocument/2006/relationships/theme" Target="/ppt/slideMasters/theme/theme1.xml" Id="R57dcc7f23890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175e5b529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7bc69855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e78e726449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1a01a669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ea8e62eba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9d8e0c94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7552868f1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c873fbff5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TORE RAVNDAL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TORE RAVNDAL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40 562 988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3 483 204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14 804 340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RAVNDAL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EIENDOM &amp;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EIENDOM &amp;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914 368 243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RAVNDAL AS</a:t>
            </a:r>
          </a:p>
        </p:txBody>
      </p:sp>
    </p:spTree>
  </p:cSld>
  <p:clrMapOvr>
    <a:masterClrMapping xmlns:a="http://schemas.openxmlformats.org/drawingml/2006/main"/>
  </p:clrMapOvr>
</p:sld>
</file>