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a05843f4a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8433d0a7b49da"/>
  </p:sldMasterIdLst>
  <p:sldIdLst>
    <p:sldId xmlns:r="http://schemas.openxmlformats.org/officeDocument/2006/relationships" id="256" r:id="Rc9dadd5589c94eb4"/>
    <p:sldId xmlns:r="http://schemas.openxmlformats.org/officeDocument/2006/relationships" id="257" r:id="R944d3f6dbe064868"/>
    <p:sldId xmlns:r="http://schemas.openxmlformats.org/officeDocument/2006/relationships" id="258" r:id="Rbb6cc41115dc4c6e"/>
    <p:sldId xmlns:r="http://schemas.openxmlformats.org/officeDocument/2006/relationships" id="259" r:id="R7f8f097d90554bae"/>
    <p:sldId xmlns:r="http://schemas.openxmlformats.org/officeDocument/2006/relationships" id="260" r:id="R425cb28d5cc84da1"/>
    <p:sldId xmlns:r="http://schemas.openxmlformats.org/officeDocument/2006/relationships" id="261" r:id="Reb33907cec744a90"/>
    <p:sldId xmlns:r="http://schemas.openxmlformats.org/officeDocument/2006/relationships" id="262" r:id="R66cc3e5fce54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8433d0a7b49da" /><Relationship Type="http://schemas.openxmlformats.org/officeDocument/2006/relationships/slide" Target="/ppt/slides/slide1.xml" Id="Rc9dadd5589c94eb4" /><Relationship Type="http://schemas.openxmlformats.org/officeDocument/2006/relationships/slide" Target="/ppt/slides/slide2.xml" Id="R944d3f6dbe064868" /><Relationship Type="http://schemas.openxmlformats.org/officeDocument/2006/relationships/slide" Target="/ppt/slides/slide3.xml" Id="Rbb6cc41115dc4c6e" /><Relationship Type="http://schemas.openxmlformats.org/officeDocument/2006/relationships/slide" Target="/ppt/slides/slide4.xml" Id="R7f8f097d90554bae" /><Relationship Type="http://schemas.openxmlformats.org/officeDocument/2006/relationships/slide" Target="/ppt/slides/slide5.xml" Id="R425cb28d5cc84da1" /><Relationship Type="http://schemas.openxmlformats.org/officeDocument/2006/relationships/slide" Target="/ppt/slides/slide6.xml" Id="Reb33907cec744a90" /><Relationship Type="http://schemas.openxmlformats.org/officeDocument/2006/relationships/slide" Target="/ppt/slides/slide7.xml" Id="R66cc3e5fce54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78b778f28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5072df6e455a" /><Relationship Type="http://schemas.openxmlformats.org/officeDocument/2006/relationships/theme" Target="/ppt/slideMasters/theme/theme1.xml" Id="R969d17f39d6e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a5072df6e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d6186401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2037d300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5b4391c8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4cdc9f999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f80e2d665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e7ee9b6da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af8dd24e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BAKERIET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BAKERIET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−1 856 738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30 636 354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39 891 507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post@bakerieteiendom.no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914 374 146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